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3" r:id="rId4"/>
    <p:sldMasterId id="2147484564" r:id="rId5"/>
  </p:sldMasterIdLst>
  <p:notesMasterIdLst>
    <p:notesMasterId r:id="rId42"/>
  </p:notesMasterIdLst>
  <p:sldIdLst>
    <p:sldId id="2147309824" r:id="rId6"/>
    <p:sldId id="2147309835" r:id="rId7"/>
    <p:sldId id="2147309850" r:id="rId8"/>
    <p:sldId id="2147309836" r:id="rId9"/>
    <p:sldId id="2147309851" r:id="rId10"/>
    <p:sldId id="1862286779" r:id="rId11"/>
    <p:sldId id="267" r:id="rId12"/>
    <p:sldId id="263" r:id="rId13"/>
    <p:sldId id="2147309832" r:id="rId14"/>
    <p:sldId id="2147309820" r:id="rId15"/>
    <p:sldId id="2147309831" r:id="rId16"/>
    <p:sldId id="2147309841" r:id="rId17"/>
    <p:sldId id="2147309842" r:id="rId18"/>
    <p:sldId id="2147309845" r:id="rId19"/>
    <p:sldId id="2145706419" r:id="rId20"/>
    <p:sldId id="2145706420" r:id="rId21"/>
    <p:sldId id="2145706421" r:id="rId22"/>
    <p:sldId id="2145706422" r:id="rId23"/>
    <p:sldId id="2145706423" r:id="rId24"/>
    <p:sldId id="2145706424" r:id="rId25"/>
    <p:sldId id="2145706432" r:id="rId26"/>
    <p:sldId id="2147309834" r:id="rId27"/>
    <p:sldId id="2147309852" r:id="rId28"/>
    <p:sldId id="2147309833" r:id="rId29"/>
    <p:sldId id="2147309846" r:id="rId30"/>
    <p:sldId id="2147309837" r:id="rId31"/>
    <p:sldId id="2147309853" r:id="rId32"/>
    <p:sldId id="2147309838" r:id="rId33"/>
    <p:sldId id="2147309854" r:id="rId34"/>
    <p:sldId id="2147309839" r:id="rId35"/>
    <p:sldId id="2147309855" r:id="rId36"/>
    <p:sldId id="2147309840" r:id="rId37"/>
    <p:sldId id="2147309856" r:id="rId38"/>
    <p:sldId id="2147309817" r:id="rId39"/>
    <p:sldId id="2147309848" r:id="rId40"/>
    <p:sldId id="2147309849" r:id="rId41"/>
  </p:sldIdLst>
  <p:sldSz cx="12192000" cy="6858000"/>
  <p:notesSz cx="6858000" cy="9144000"/>
  <p:custDataLst>
    <p:tags r:id="rId4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4F43137-9E6B-FF4A-C7AF-0565FBAA742F}" name="Henderson, Melissa" initials="HM" userId="S::melissa.henderson@highered.texas.gov::b29c7cac-f2d4-467d-ad86-6091ee14e1ac" providerId="AD"/>
  <p188:author id="{762DD29F-4DF3-E4D6-6E2D-98ADAC10B1D7}" name="Barrett, Marjorie" initials="BM" userId="S::marjorie.barrett@highered.texas.gov::6e8527ea-424e-49a2-9292-4c85eb2a0412" providerId="AD"/>
  <p188:author id="{DD4E17AD-AAB1-F470-FEEC-B9E83ADB2AD4}" name="Mas, Catherine" initials="CM" userId="S::Catherine.Mas@highered.texas.gov::a18ef9d7-8045-4d68-a2a1-074bdfc1ed70" providerId="AD"/>
  <p188:author id="{00A3FDF1-B13D-7EEE-F213-AF2B211A01D3}" name="Barrett, Marjorie" initials="" userId="S::Marjorie.Barrett@highered.texas.gov::6e8527ea-424e-49a2-9292-4c85eb2a041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72" y="72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gs" Target="tags/tag1.xml"/><Relationship Id="rId48" Type="http://schemas.microsoft.com/office/2018/10/relationships/authors" Target="author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CBD7D-B76D-4994-8801-9368E458DDFD}" type="datetimeFigureOut">
              <a:t>8/1/2024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64019-B211-495E-A4AF-24816AF556B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53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8D48AB-B4A8-4C6E-ADAD-4EF8BC25EC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762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64019-B211-495E-A4AF-24816AF556B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37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64019-B211-495E-A4AF-24816AF556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610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5437D3-2901-8349-BE0E-4182B2C285D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96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5437D3-2901-8349-BE0E-4182B2C285D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375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5437D3-2901-8349-BE0E-4182B2C285D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365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5437D3-2901-8349-BE0E-4182B2C285D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253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5437D3-2901-8349-BE0E-4182B2C285D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466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5437D3-2901-8349-BE0E-4182B2C285D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115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5437D3-2901-8349-BE0E-4182B2C285D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853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Navy">
    <p:bg>
      <p:bgPr>
        <a:solidFill>
          <a:srgbClr val="003E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A9C82F8-F3D5-944B-8E95-1A84D73A22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935926"/>
            <a:ext cx="14441904" cy="812357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B0B7E56-1604-1E44-822E-06D379EA5B5B}"/>
              </a:ext>
            </a:extLst>
          </p:cNvPr>
          <p:cNvSpPr/>
          <p:nvPr userDrawn="1"/>
        </p:nvSpPr>
        <p:spPr>
          <a:xfrm>
            <a:off x="8040810" y="4741085"/>
            <a:ext cx="3265977" cy="3265977"/>
          </a:xfrm>
          <a:prstGeom prst="ellipse">
            <a:avLst/>
          </a:prstGeom>
          <a:noFill/>
          <a:ln w="3175">
            <a:solidFill>
              <a:srgbClr val="FFBA08">
                <a:alpha val="6961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32B728C-5A30-0B4C-8004-E54A22BAF4A0}"/>
              </a:ext>
            </a:extLst>
          </p:cNvPr>
          <p:cNvSpPr/>
          <p:nvPr userDrawn="1"/>
        </p:nvSpPr>
        <p:spPr>
          <a:xfrm>
            <a:off x="9759543" y="2501822"/>
            <a:ext cx="3705511" cy="3705511"/>
          </a:xfrm>
          <a:prstGeom prst="ellipse">
            <a:avLst/>
          </a:prstGeom>
          <a:noFill/>
          <a:ln w="3175">
            <a:solidFill>
              <a:srgbClr val="FFBA08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EC3F0B-22CC-2241-ADBC-0A7ABAF973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2558" y="303802"/>
            <a:ext cx="2326361" cy="1163180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A648C16-2BD8-764F-8BAF-8B30B0278E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5739" y="2774576"/>
            <a:ext cx="9194800" cy="915987"/>
          </a:xfrm>
        </p:spPr>
        <p:txBody>
          <a:bodyPr anchor="b">
            <a:noAutofit/>
          </a:bodyPr>
          <a:lstStyle>
            <a:lvl1pPr marL="0" indent="0">
              <a:lnSpc>
                <a:spcPts val="5200"/>
              </a:lnSpc>
              <a:buNone/>
              <a:defRPr sz="5400" b="1" i="0">
                <a:solidFill>
                  <a:schemeClr val="bg1"/>
                </a:solidFill>
                <a:latin typeface="Besley ExtraBold" pitchFamily="2" charset="77"/>
                <a:ea typeface="Besley ExtraBold" pitchFamily="2" charset="77"/>
              </a:defRPr>
            </a:lvl1pPr>
          </a:lstStyle>
          <a:p>
            <a:pPr lvl="0"/>
            <a:r>
              <a:rPr lang="en-US"/>
              <a:t>Presentation title placeholder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81DDA26-47BA-A74B-A7CF-1E2D24A5D7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55739" y="3717661"/>
            <a:ext cx="9194800" cy="915987"/>
          </a:xfrm>
        </p:spPr>
        <p:txBody>
          <a:bodyPr anchor="t">
            <a:noAutofit/>
          </a:bodyPr>
          <a:lstStyle>
            <a:lvl1pPr marL="0" indent="0">
              <a:buNone/>
              <a:defRPr sz="2800" b="0">
                <a:solidFill>
                  <a:srgbClr val="87D1E6"/>
                </a:solidFill>
                <a:latin typeface="Overpass Medium" pitchFamily="2" charset="77"/>
              </a:defRPr>
            </a:lvl1pPr>
          </a:lstStyle>
          <a:p>
            <a:pPr lvl="0"/>
            <a:r>
              <a:rPr lang="en-US"/>
              <a:t>Optional subheading placeholder</a:t>
            </a:r>
          </a:p>
        </p:txBody>
      </p:sp>
      <p:sp>
        <p:nvSpPr>
          <p:cNvPr id="15" name="Picture Placeholder 25">
            <a:extLst>
              <a:ext uri="{FF2B5EF4-FFF2-40B4-BE49-F238E27FC236}">
                <a16:creationId xmlns:a16="http://schemas.microsoft.com/office/drawing/2014/main" id="{2829E4B8-C9EF-E640-A2EC-888526D9612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036907" y="3749899"/>
            <a:ext cx="4867120" cy="4867120"/>
          </a:xfrm>
          <a:custGeom>
            <a:avLst/>
            <a:gdLst>
              <a:gd name="connsiteX0" fmla="*/ 2105891 w 4211782"/>
              <a:gd name="connsiteY0" fmla="*/ 0 h 4211782"/>
              <a:gd name="connsiteX1" fmla="*/ 4211782 w 4211782"/>
              <a:gd name="connsiteY1" fmla="*/ 2105891 h 4211782"/>
              <a:gd name="connsiteX2" fmla="*/ 2105891 w 4211782"/>
              <a:gd name="connsiteY2" fmla="*/ 4211782 h 4211782"/>
              <a:gd name="connsiteX3" fmla="*/ 0 w 4211782"/>
              <a:gd name="connsiteY3" fmla="*/ 2105891 h 4211782"/>
              <a:gd name="connsiteX4" fmla="*/ 2105891 w 4211782"/>
              <a:gd name="connsiteY4" fmla="*/ 0 h 421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1782" h="4211782">
                <a:moveTo>
                  <a:pt x="2105891" y="0"/>
                </a:moveTo>
                <a:cubicBezTo>
                  <a:pt x="3268942" y="0"/>
                  <a:pt x="4211782" y="942840"/>
                  <a:pt x="4211782" y="2105891"/>
                </a:cubicBezTo>
                <a:cubicBezTo>
                  <a:pt x="4211782" y="3268942"/>
                  <a:pt x="3268942" y="4211782"/>
                  <a:pt x="2105891" y="4211782"/>
                </a:cubicBezTo>
                <a:cubicBezTo>
                  <a:pt x="942840" y="4211782"/>
                  <a:pt x="0" y="3268942"/>
                  <a:pt x="0" y="2105891"/>
                </a:cubicBezTo>
                <a:cubicBezTo>
                  <a:pt x="0" y="942840"/>
                  <a:pt x="942840" y="0"/>
                  <a:pt x="210589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25">
            <a:extLst>
              <a:ext uri="{FF2B5EF4-FFF2-40B4-BE49-F238E27FC236}">
                <a16:creationId xmlns:a16="http://schemas.microsoft.com/office/drawing/2014/main" id="{788B7E97-3794-B944-9919-4E28BD7731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004648" y="1472340"/>
            <a:ext cx="3690368" cy="3690368"/>
          </a:xfrm>
          <a:custGeom>
            <a:avLst/>
            <a:gdLst>
              <a:gd name="connsiteX0" fmla="*/ 2105891 w 4211782"/>
              <a:gd name="connsiteY0" fmla="*/ 0 h 4211782"/>
              <a:gd name="connsiteX1" fmla="*/ 4211782 w 4211782"/>
              <a:gd name="connsiteY1" fmla="*/ 2105891 h 4211782"/>
              <a:gd name="connsiteX2" fmla="*/ 2105891 w 4211782"/>
              <a:gd name="connsiteY2" fmla="*/ 4211782 h 4211782"/>
              <a:gd name="connsiteX3" fmla="*/ 0 w 4211782"/>
              <a:gd name="connsiteY3" fmla="*/ 2105891 h 4211782"/>
              <a:gd name="connsiteX4" fmla="*/ 2105891 w 4211782"/>
              <a:gd name="connsiteY4" fmla="*/ 0 h 421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1782" h="4211782">
                <a:moveTo>
                  <a:pt x="2105891" y="0"/>
                </a:moveTo>
                <a:cubicBezTo>
                  <a:pt x="3268942" y="0"/>
                  <a:pt x="4211782" y="942840"/>
                  <a:pt x="4211782" y="2105891"/>
                </a:cubicBezTo>
                <a:cubicBezTo>
                  <a:pt x="4211782" y="3268942"/>
                  <a:pt x="3268942" y="4211782"/>
                  <a:pt x="2105891" y="4211782"/>
                </a:cubicBezTo>
                <a:cubicBezTo>
                  <a:pt x="942840" y="4211782"/>
                  <a:pt x="0" y="3268942"/>
                  <a:pt x="0" y="2105891"/>
                </a:cubicBezTo>
                <a:cubicBezTo>
                  <a:pt x="0" y="942840"/>
                  <a:pt x="942840" y="0"/>
                  <a:pt x="210589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203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ontent –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EC931-A5A9-AD46-AEE6-87725E63D8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2"/>
            <a:ext cx="3932237" cy="1069975"/>
          </a:xfrm>
        </p:spPr>
        <p:txBody>
          <a:bodyPr anchor="t"/>
          <a:lstStyle>
            <a:lvl1pPr>
              <a:defRPr sz="3200" b="1" i="0">
                <a:solidFill>
                  <a:srgbClr val="007DA4"/>
                </a:solidFill>
                <a:latin typeface="Besley ExtraBold" pitchFamily="2" charset="77"/>
                <a:ea typeface="Besley ExtraBold" pitchFamily="2" charset="77"/>
              </a:defRPr>
            </a:lvl1pPr>
          </a:lstStyle>
          <a:p>
            <a:r>
              <a:rPr lang="en-US"/>
              <a:t>Click to add a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9BF54D-F57F-7E41-8F34-A63989D2572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457201"/>
            <a:ext cx="6169024" cy="5411788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3200">
                <a:latin typeface="Overpass Medium" pitchFamily="2" charset="77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to add Picture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1E2449-3631-A149-9250-DECEE46C5E1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94561"/>
            <a:ext cx="3932237" cy="3674428"/>
          </a:xfrm>
        </p:spPr>
        <p:txBody>
          <a:bodyPr>
            <a:normAutofit/>
          </a:bodyPr>
          <a:lstStyle>
            <a:lvl1pPr marL="285744" indent="-285744">
              <a:lnSpc>
                <a:spcPct val="100000"/>
              </a:lnSpc>
              <a:buFont typeface="Arial" panose="020B0604020202020204" pitchFamily="34" charset="0"/>
              <a:buChar char="•"/>
              <a:defRPr sz="2400" b="0" i="0">
                <a:solidFill>
                  <a:srgbClr val="696B68"/>
                </a:solidFill>
                <a:latin typeface="Overpass Medium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slide content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C2146E1F-1338-D545-A3B3-25771D28F3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34" y="6207333"/>
            <a:ext cx="2056572" cy="51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640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ontent -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EC931-A5A9-AD46-AEE6-87725E63D8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62120" y="457200"/>
            <a:ext cx="3932237" cy="1600200"/>
          </a:xfrm>
        </p:spPr>
        <p:txBody>
          <a:bodyPr anchor="t"/>
          <a:lstStyle>
            <a:lvl1pPr>
              <a:defRPr sz="3200" b="1" i="0">
                <a:solidFill>
                  <a:srgbClr val="007DA4"/>
                </a:solidFill>
                <a:latin typeface="Besley ExtraBold" pitchFamily="2" charset="77"/>
                <a:ea typeface="Besley ExtraBold" pitchFamily="2" charset="77"/>
              </a:defRPr>
            </a:lvl1pPr>
          </a:lstStyle>
          <a:p>
            <a:r>
              <a:rPr lang="en-US"/>
              <a:t>Click to add a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9BF54D-F57F-7E41-8F34-A63989D2572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39788" y="457201"/>
            <a:ext cx="6169024" cy="5453407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3200">
                <a:latin typeface="Overpass Medium" pitchFamily="2" charset="77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to add Picture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1E2449-3631-A149-9250-DECEE46C5E1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562120" y="2194560"/>
            <a:ext cx="3932237" cy="3322320"/>
          </a:xfrm>
        </p:spPr>
        <p:txBody>
          <a:bodyPr>
            <a:normAutofit/>
          </a:bodyPr>
          <a:lstStyle>
            <a:lvl1pPr marL="285744" indent="-285744">
              <a:lnSpc>
                <a:spcPct val="100000"/>
              </a:lnSpc>
              <a:buFont typeface="Arial" panose="020B0604020202020204" pitchFamily="34" charset="0"/>
              <a:buChar char="•"/>
              <a:defRPr sz="2400" b="0" i="0">
                <a:solidFill>
                  <a:srgbClr val="696B68"/>
                </a:solidFill>
                <a:latin typeface="Overpass Medium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slide content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7326F5FB-B235-164E-BA56-A32CBECD42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34" y="6207333"/>
            <a:ext cx="2056572" cy="51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990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F0C9D-FCB6-EA4B-9DAB-E1A4754F0C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960" y="731522"/>
            <a:ext cx="9326880" cy="512127"/>
          </a:xfrm>
        </p:spPr>
        <p:txBody>
          <a:bodyPr anchor="t" anchorCtr="0"/>
          <a:lstStyle>
            <a:lvl1pPr>
              <a:defRPr b="1" i="0">
                <a:solidFill>
                  <a:srgbClr val="007DA4"/>
                </a:solidFill>
                <a:latin typeface="Besley ExtraBold" pitchFamily="2" charset="77"/>
                <a:ea typeface="Besley ExtraBold" pitchFamily="2" charset="77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E5AFB47-DD3C-9240-82F6-5D39142071B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68339" y="1389580"/>
            <a:ext cx="10485461" cy="4858544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a large picture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E0873C91-FC37-AF45-8B22-9CF9D6AF85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34" y="6207333"/>
            <a:ext cx="2056572" cy="51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4761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-Navy">
    <p:bg>
      <p:bgPr>
        <a:solidFill>
          <a:srgbClr val="003E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A9C82F8-F3D5-944B-8E95-1A84D73A22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rcRect/>
          <a:stretch/>
        </p:blipFill>
        <p:spPr>
          <a:xfrm>
            <a:off x="0" y="-935926"/>
            <a:ext cx="14441904" cy="812357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B0B7E56-1604-1E44-822E-06D379EA5B5B}"/>
              </a:ext>
            </a:extLst>
          </p:cNvPr>
          <p:cNvSpPr/>
          <p:nvPr userDrawn="1"/>
        </p:nvSpPr>
        <p:spPr>
          <a:xfrm>
            <a:off x="8040810" y="4741085"/>
            <a:ext cx="3265977" cy="3265977"/>
          </a:xfrm>
          <a:prstGeom prst="ellipse">
            <a:avLst/>
          </a:prstGeom>
          <a:noFill/>
          <a:ln w="3175">
            <a:solidFill>
              <a:srgbClr val="FFBA08">
                <a:alpha val="6961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32B728C-5A30-0B4C-8004-E54A22BAF4A0}"/>
              </a:ext>
            </a:extLst>
          </p:cNvPr>
          <p:cNvSpPr/>
          <p:nvPr userDrawn="1"/>
        </p:nvSpPr>
        <p:spPr>
          <a:xfrm>
            <a:off x="9759543" y="2501822"/>
            <a:ext cx="3705511" cy="3705511"/>
          </a:xfrm>
          <a:prstGeom prst="ellipse">
            <a:avLst/>
          </a:prstGeom>
          <a:noFill/>
          <a:ln w="3175">
            <a:solidFill>
              <a:srgbClr val="FFBA08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EC3F0B-22CC-2241-ADBC-0A7ABAF973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2558" y="303802"/>
            <a:ext cx="2326361" cy="1163180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A648C16-2BD8-764F-8BAF-8B30B0278E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5739" y="2774576"/>
            <a:ext cx="9194800" cy="915987"/>
          </a:xfrm>
        </p:spPr>
        <p:txBody>
          <a:bodyPr anchor="b">
            <a:noAutofit/>
          </a:bodyPr>
          <a:lstStyle>
            <a:lvl1pPr marL="0" indent="0">
              <a:lnSpc>
                <a:spcPts val="5200"/>
              </a:lnSpc>
              <a:buNone/>
              <a:defRPr sz="5400" b="1" i="0">
                <a:solidFill>
                  <a:schemeClr val="bg1"/>
                </a:solidFill>
                <a:latin typeface="Besley ExtraBold" pitchFamily="2" charset="77"/>
                <a:ea typeface="Besley ExtraBold" pitchFamily="2" charset="77"/>
              </a:defRPr>
            </a:lvl1pPr>
          </a:lstStyle>
          <a:p>
            <a:pPr lvl="0"/>
            <a:r>
              <a:rPr lang="en-US"/>
              <a:t>Presentation title placeholder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81DDA26-47BA-A74B-A7CF-1E2D24A5D7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55739" y="3717661"/>
            <a:ext cx="9194800" cy="915987"/>
          </a:xfrm>
        </p:spPr>
        <p:txBody>
          <a:bodyPr anchor="t">
            <a:noAutofit/>
          </a:bodyPr>
          <a:lstStyle>
            <a:lvl1pPr marL="0" indent="0">
              <a:buNone/>
              <a:defRPr sz="2800" b="0">
                <a:solidFill>
                  <a:srgbClr val="87D1E6"/>
                </a:solidFill>
                <a:latin typeface="Overpass Medium" pitchFamily="2" charset="77"/>
              </a:defRPr>
            </a:lvl1pPr>
          </a:lstStyle>
          <a:p>
            <a:pPr lvl="0"/>
            <a:r>
              <a:rPr lang="en-US"/>
              <a:t>Optional subheading placeholder</a:t>
            </a:r>
          </a:p>
        </p:txBody>
      </p:sp>
      <p:sp>
        <p:nvSpPr>
          <p:cNvPr id="15" name="Picture Placeholder 25">
            <a:extLst>
              <a:ext uri="{FF2B5EF4-FFF2-40B4-BE49-F238E27FC236}">
                <a16:creationId xmlns:a16="http://schemas.microsoft.com/office/drawing/2014/main" id="{2829E4B8-C9EF-E640-A2EC-888526D9612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036907" y="3749899"/>
            <a:ext cx="4867120" cy="4867120"/>
          </a:xfrm>
          <a:custGeom>
            <a:avLst/>
            <a:gdLst>
              <a:gd name="connsiteX0" fmla="*/ 2105891 w 4211782"/>
              <a:gd name="connsiteY0" fmla="*/ 0 h 4211782"/>
              <a:gd name="connsiteX1" fmla="*/ 4211782 w 4211782"/>
              <a:gd name="connsiteY1" fmla="*/ 2105891 h 4211782"/>
              <a:gd name="connsiteX2" fmla="*/ 2105891 w 4211782"/>
              <a:gd name="connsiteY2" fmla="*/ 4211782 h 4211782"/>
              <a:gd name="connsiteX3" fmla="*/ 0 w 4211782"/>
              <a:gd name="connsiteY3" fmla="*/ 2105891 h 4211782"/>
              <a:gd name="connsiteX4" fmla="*/ 2105891 w 4211782"/>
              <a:gd name="connsiteY4" fmla="*/ 0 h 421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1782" h="4211782">
                <a:moveTo>
                  <a:pt x="2105891" y="0"/>
                </a:moveTo>
                <a:cubicBezTo>
                  <a:pt x="3268942" y="0"/>
                  <a:pt x="4211782" y="942840"/>
                  <a:pt x="4211782" y="2105891"/>
                </a:cubicBezTo>
                <a:cubicBezTo>
                  <a:pt x="4211782" y="3268942"/>
                  <a:pt x="3268942" y="4211782"/>
                  <a:pt x="2105891" y="4211782"/>
                </a:cubicBezTo>
                <a:cubicBezTo>
                  <a:pt x="942840" y="4211782"/>
                  <a:pt x="0" y="3268942"/>
                  <a:pt x="0" y="2105891"/>
                </a:cubicBezTo>
                <a:cubicBezTo>
                  <a:pt x="0" y="942840"/>
                  <a:pt x="942840" y="0"/>
                  <a:pt x="210589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25">
            <a:extLst>
              <a:ext uri="{FF2B5EF4-FFF2-40B4-BE49-F238E27FC236}">
                <a16:creationId xmlns:a16="http://schemas.microsoft.com/office/drawing/2014/main" id="{788B7E97-3794-B944-9919-4E28BD7731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004648" y="1472340"/>
            <a:ext cx="3690368" cy="3690368"/>
          </a:xfrm>
          <a:custGeom>
            <a:avLst/>
            <a:gdLst>
              <a:gd name="connsiteX0" fmla="*/ 2105891 w 4211782"/>
              <a:gd name="connsiteY0" fmla="*/ 0 h 4211782"/>
              <a:gd name="connsiteX1" fmla="*/ 4211782 w 4211782"/>
              <a:gd name="connsiteY1" fmla="*/ 2105891 h 4211782"/>
              <a:gd name="connsiteX2" fmla="*/ 2105891 w 4211782"/>
              <a:gd name="connsiteY2" fmla="*/ 4211782 h 4211782"/>
              <a:gd name="connsiteX3" fmla="*/ 0 w 4211782"/>
              <a:gd name="connsiteY3" fmla="*/ 2105891 h 4211782"/>
              <a:gd name="connsiteX4" fmla="*/ 2105891 w 4211782"/>
              <a:gd name="connsiteY4" fmla="*/ 0 h 421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1782" h="4211782">
                <a:moveTo>
                  <a:pt x="2105891" y="0"/>
                </a:moveTo>
                <a:cubicBezTo>
                  <a:pt x="3268942" y="0"/>
                  <a:pt x="4211782" y="942840"/>
                  <a:pt x="4211782" y="2105891"/>
                </a:cubicBezTo>
                <a:cubicBezTo>
                  <a:pt x="4211782" y="3268942"/>
                  <a:pt x="3268942" y="4211782"/>
                  <a:pt x="2105891" y="4211782"/>
                </a:cubicBezTo>
                <a:cubicBezTo>
                  <a:pt x="942840" y="4211782"/>
                  <a:pt x="0" y="3268942"/>
                  <a:pt x="0" y="2105891"/>
                </a:cubicBezTo>
                <a:cubicBezTo>
                  <a:pt x="0" y="942840"/>
                  <a:pt x="942840" y="0"/>
                  <a:pt x="210589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96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-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B93F882-BE4E-7A4B-8086-1E34248EDE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92558" y="303802"/>
            <a:ext cx="2326361" cy="116318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DA2AE-2FFE-9448-ADCE-0042588073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5739" y="2774576"/>
            <a:ext cx="9194800" cy="915987"/>
          </a:xfrm>
        </p:spPr>
        <p:txBody>
          <a:bodyPr anchor="b">
            <a:noAutofit/>
          </a:bodyPr>
          <a:lstStyle>
            <a:lvl1pPr marL="0" indent="0">
              <a:lnSpc>
                <a:spcPts val="5200"/>
              </a:lnSpc>
              <a:buNone/>
              <a:defRPr sz="5400" b="1" i="0">
                <a:solidFill>
                  <a:srgbClr val="003E52"/>
                </a:solidFill>
                <a:latin typeface="Besley ExtraBold" pitchFamily="2" charset="77"/>
                <a:ea typeface="Besley ExtraBold" pitchFamily="2" charset="77"/>
              </a:defRPr>
            </a:lvl1pPr>
          </a:lstStyle>
          <a:p>
            <a:pPr lvl="0"/>
            <a:r>
              <a:rPr lang="en-US"/>
              <a:t>Presentation title placeholder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2115B7A-2C21-BC40-A0FB-BE8931ACF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55739" y="3717661"/>
            <a:ext cx="9194800" cy="915987"/>
          </a:xfrm>
        </p:spPr>
        <p:txBody>
          <a:bodyPr anchor="t">
            <a:noAutofit/>
          </a:bodyPr>
          <a:lstStyle>
            <a:lvl1pPr marL="0" indent="0">
              <a:buNone/>
              <a:defRPr sz="2800" b="0">
                <a:solidFill>
                  <a:srgbClr val="007DA4"/>
                </a:solidFill>
                <a:latin typeface="Overpass Medium" pitchFamily="2" charset="77"/>
              </a:defRPr>
            </a:lvl1pPr>
          </a:lstStyle>
          <a:p>
            <a:pPr lvl="0"/>
            <a:r>
              <a:rPr lang="en-US"/>
              <a:t>Subheading placeholder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DC2783B-7586-A34C-BC35-8E16CBD4AA39}"/>
              </a:ext>
            </a:extLst>
          </p:cNvPr>
          <p:cNvSpPr/>
          <p:nvPr userDrawn="1"/>
        </p:nvSpPr>
        <p:spPr>
          <a:xfrm>
            <a:off x="8040810" y="4741085"/>
            <a:ext cx="3265977" cy="3265977"/>
          </a:xfrm>
          <a:prstGeom prst="ellipse">
            <a:avLst/>
          </a:prstGeom>
          <a:noFill/>
          <a:ln w="3175">
            <a:solidFill>
              <a:srgbClr val="FFBA08">
                <a:alpha val="6961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F5BAD02-4472-C444-B86D-D196EE268A1C}"/>
              </a:ext>
            </a:extLst>
          </p:cNvPr>
          <p:cNvSpPr/>
          <p:nvPr userDrawn="1"/>
        </p:nvSpPr>
        <p:spPr>
          <a:xfrm>
            <a:off x="9759543" y="2501822"/>
            <a:ext cx="3705511" cy="3705511"/>
          </a:xfrm>
          <a:prstGeom prst="ellipse">
            <a:avLst/>
          </a:prstGeom>
          <a:noFill/>
          <a:ln w="3175">
            <a:solidFill>
              <a:srgbClr val="FFBA08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" name="Picture Placeholder 25">
            <a:extLst>
              <a:ext uri="{FF2B5EF4-FFF2-40B4-BE49-F238E27FC236}">
                <a16:creationId xmlns:a16="http://schemas.microsoft.com/office/drawing/2014/main" id="{C3D3914B-13C5-0949-BDA3-4FD52587864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036907" y="3749899"/>
            <a:ext cx="4867120" cy="4867120"/>
          </a:xfrm>
          <a:custGeom>
            <a:avLst/>
            <a:gdLst>
              <a:gd name="connsiteX0" fmla="*/ 2105891 w 4211782"/>
              <a:gd name="connsiteY0" fmla="*/ 0 h 4211782"/>
              <a:gd name="connsiteX1" fmla="*/ 4211782 w 4211782"/>
              <a:gd name="connsiteY1" fmla="*/ 2105891 h 4211782"/>
              <a:gd name="connsiteX2" fmla="*/ 2105891 w 4211782"/>
              <a:gd name="connsiteY2" fmla="*/ 4211782 h 4211782"/>
              <a:gd name="connsiteX3" fmla="*/ 0 w 4211782"/>
              <a:gd name="connsiteY3" fmla="*/ 2105891 h 4211782"/>
              <a:gd name="connsiteX4" fmla="*/ 2105891 w 4211782"/>
              <a:gd name="connsiteY4" fmla="*/ 0 h 421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1782" h="4211782">
                <a:moveTo>
                  <a:pt x="2105891" y="0"/>
                </a:moveTo>
                <a:cubicBezTo>
                  <a:pt x="3268942" y="0"/>
                  <a:pt x="4211782" y="942840"/>
                  <a:pt x="4211782" y="2105891"/>
                </a:cubicBezTo>
                <a:cubicBezTo>
                  <a:pt x="4211782" y="3268942"/>
                  <a:pt x="3268942" y="4211782"/>
                  <a:pt x="2105891" y="4211782"/>
                </a:cubicBezTo>
                <a:cubicBezTo>
                  <a:pt x="942840" y="4211782"/>
                  <a:pt x="0" y="3268942"/>
                  <a:pt x="0" y="2105891"/>
                </a:cubicBezTo>
                <a:cubicBezTo>
                  <a:pt x="0" y="942840"/>
                  <a:pt x="942840" y="0"/>
                  <a:pt x="210589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25">
            <a:extLst>
              <a:ext uri="{FF2B5EF4-FFF2-40B4-BE49-F238E27FC236}">
                <a16:creationId xmlns:a16="http://schemas.microsoft.com/office/drawing/2014/main" id="{94AB5A8F-BDCB-254A-8A79-46FE830A6B5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004648" y="1472340"/>
            <a:ext cx="3690368" cy="3690368"/>
          </a:xfrm>
          <a:custGeom>
            <a:avLst/>
            <a:gdLst>
              <a:gd name="connsiteX0" fmla="*/ 2105891 w 4211782"/>
              <a:gd name="connsiteY0" fmla="*/ 0 h 4211782"/>
              <a:gd name="connsiteX1" fmla="*/ 4211782 w 4211782"/>
              <a:gd name="connsiteY1" fmla="*/ 2105891 h 4211782"/>
              <a:gd name="connsiteX2" fmla="*/ 2105891 w 4211782"/>
              <a:gd name="connsiteY2" fmla="*/ 4211782 h 4211782"/>
              <a:gd name="connsiteX3" fmla="*/ 0 w 4211782"/>
              <a:gd name="connsiteY3" fmla="*/ 2105891 h 4211782"/>
              <a:gd name="connsiteX4" fmla="*/ 2105891 w 4211782"/>
              <a:gd name="connsiteY4" fmla="*/ 0 h 421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1782" h="4211782">
                <a:moveTo>
                  <a:pt x="2105891" y="0"/>
                </a:moveTo>
                <a:cubicBezTo>
                  <a:pt x="3268942" y="0"/>
                  <a:pt x="4211782" y="942840"/>
                  <a:pt x="4211782" y="2105891"/>
                </a:cubicBezTo>
                <a:cubicBezTo>
                  <a:pt x="4211782" y="3268942"/>
                  <a:pt x="3268942" y="4211782"/>
                  <a:pt x="2105891" y="4211782"/>
                </a:cubicBezTo>
                <a:cubicBezTo>
                  <a:pt x="942840" y="4211782"/>
                  <a:pt x="0" y="3268942"/>
                  <a:pt x="0" y="2105891"/>
                </a:cubicBezTo>
                <a:cubicBezTo>
                  <a:pt x="0" y="942840"/>
                  <a:pt x="942840" y="0"/>
                  <a:pt x="210589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104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-Navy">
    <p:bg>
      <p:bgPr>
        <a:solidFill>
          <a:srgbClr val="003E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3F6B3-25F7-0947-9AC0-F7E0C1DACD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041400"/>
            <a:ext cx="9144000" cy="2387600"/>
          </a:xfrm>
        </p:spPr>
        <p:txBody>
          <a:bodyPr anchor="b">
            <a:noAutofit/>
          </a:bodyPr>
          <a:lstStyle>
            <a:lvl1pPr algn="ctr">
              <a:defRPr sz="6000" b="1" i="0">
                <a:solidFill>
                  <a:schemeClr val="bg1"/>
                </a:solidFill>
                <a:latin typeface="Besley ExtraBold" pitchFamily="2" charset="77"/>
                <a:ea typeface="Besley ExtraBold" pitchFamily="2" charset="77"/>
              </a:defRPr>
            </a:lvl1pPr>
          </a:lstStyle>
          <a:p>
            <a:r>
              <a:rPr lang="en-US"/>
              <a:t>Click to add a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89D841-67A0-C94B-BB22-18037A451D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46825"/>
            <a:ext cx="9144000" cy="1655763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87D1E6"/>
                </a:solidFill>
                <a:latin typeface="Overpass Medium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add a subtitle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B0B7E56-1604-1E44-822E-06D379EA5B5B}"/>
              </a:ext>
            </a:extLst>
          </p:cNvPr>
          <p:cNvSpPr/>
          <p:nvPr userDrawn="1"/>
        </p:nvSpPr>
        <p:spPr>
          <a:xfrm>
            <a:off x="10865653" y="-1251501"/>
            <a:ext cx="3265977" cy="3265977"/>
          </a:xfrm>
          <a:prstGeom prst="ellipse">
            <a:avLst/>
          </a:prstGeom>
          <a:noFill/>
          <a:ln w="3175">
            <a:solidFill>
              <a:srgbClr val="FFBA08">
                <a:alpha val="6961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32B728C-5A30-0B4C-8004-E54A22BAF4A0}"/>
              </a:ext>
            </a:extLst>
          </p:cNvPr>
          <p:cNvSpPr/>
          <p:nvPr userDrawn="1"/>
        </p:nvSpPr>
        <p:spPr>
          <a:xfrm>
            <a:off x="-2773490" y="2235202"/>
            <a:ext cx="3705511" cy="3705511"/>
          </a:xfrm>
          <a:prstGeom prst="ellipse">
            <a:avLst/>
          </a:prstGeom>
          <a:noFill/>
          <a:ln w="3175">
            <a:solidFill>
              <a:srgbClr val="FFBA08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F30FA960-CC58-FB44-BEBC-98FBC93998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3868" y="6207333"/>
            <a:ext cx="2057400" cy="514351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2F16A0D-1C1A-4242-8E15-65668FD1B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  <a:latin typeface="Interstate" pitchFamily="2" charset="77"/>
              </a:defRPr>
            </a:lvl1pPr>
          </a:lstStyle>
          <a:p>
            <a:r>
              <a:rPr lang="en-US"/>
              <a:t>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FACB5D9-EC99-3149-8932-21968533B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  <a:latin typeface="Interstate" pitchFamily="2" charset="77"/>
              </a:defRPr>
            </a:lvl1pPr>
          </a:lstStyle>
          <a:p>
            <a:fld id="{2C74885C-FB98-B840-A066-BC086B6D24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41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-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3F6B3-25F7-0947-9AC0-F7E0C1DACD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041400"/>
            <a:ext cx="9144000" cy="2387600"/>
          </a:xfrm>
        </p:spPr>
        <p:txBody>
          <a:bodyPr anchor="b">
            <a:noAutofit/>
          </a:bodyPr>
          <a:lstStyle>
            <a:lvl1pPr algn="ctr">
              <a:defRPr sz="6000" b="1" i="0">
                <a:solidFill>
                  <a:srgbClr val="003E52"/>
                </a:solidFill>
                <a:latin typeface="Besley ExtraBold" pitchFamily="2" charset="77"/>
                <a:ea typeface="Besley ExtraBold" pitchFamily="2" charset="77"/>
              </a:defRPr>
            </a:lvl1pPr>
          </a:lstStyle>
          <a:p>
            <a:r>
              <a:rPr lang="en-US"/>
              <a:t>Click to add a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89D841-67A0-C94B-BB22-18037A451D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46825"/>
            <a:ext cx="9144000" cy="1655763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7DA4"/>
                </a:solidFill>
                <a:latin typeface="Overpass Medium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add a subtitle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B0B7E56-1604-1E44-822E-06D379EA5B5B}"/>
              </a:ext>
            </a:extLst>
          </p:cNvPr>
          <p:cNvSpPr/>
          <p:nvPr userDrawn="1"/>
        </p:nvSpPr>
        <p:spPr>
          <a:xfrm>
            <a:off x="8040810" y="4741085"/>
            <a:ext cx="3265977" cy="3265977"/>
          </a:xfrm>
          <a:prstGeom prst="ellipse">
            <a:avLst/>
          </a:prstGeom>
          <a:noFill/>
          <a:ln w="3175">
            <a:solidFill>
              <a:srgbClr val="FFBA08">
                <a:alpha val="6961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32B728C-5A30-0B4C-8004-E54A22BAF4A0}"/>
              </a:ext>
            </a:extLst>
          </p:cNvPr>
          <p:cNvSpPr/>
          <p:nvPr userDrawn="1"/>
        </p:nvSpPr>
        <p:spPr>
          <a:xfrm>
            <a:off x="9759543" y="2501822"/>
            <a:ext cx="3705511" cy="3705511"/>
          </a:xfrm>
          <a:prstGeom prst="ellipse">
            <a:avLst/>
          </a:prstGeom>
          <a:noFill/>
          <a:ln w="3175">
            <a:solidFill>
              <a:srgbClr val="FFBA08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0FA960-CC58-FB44-BEBC-98FBC93998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03868" y="6207333"/>
            <a:ext cx="2057400" cy="514351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2F16A0D-1C1A-4242-8E15-65668FD1B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696B68"/>
                </a:solidFill>
                <a:latin typeface="Interstate" pitchFamily="2" charset="77"/>
              </a:defRPr>
            </a:lvl1pPr>
          </a:lstStyle>
          <a:p>
            <a:r>
              <a:rPr lang="en-US"/>
              <a:t>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FACB5D9-EC99-3149-8932-21968533B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696B68"/>
                </a:solidFill>
                <a:latin typeface="Interstate" pitchFamily="2" charset="77"/>
              </a:defRPr>
            </a:lvl1pPr>
          </a:lstStyle>
          <a:p>
            <a:fld id="{2C74885C-FB98-B840-A066-BC086B6D24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49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Quote">
    <p:bg>
      <p:bgPr>
        <a:solidFill>
          <a:srgbClr val="007D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0AC799BC-3DCF-844B-A5AE-9DFF0C74A7C4}"/>
              </a:ext>
            </a:extLst>
          </p:cNvPr>
          <p:cNvSpPr/>
          <p:nvPr userDrawn="1"/>
        </p:nvSpPr>
        <p:spPr>
          <a:xfrm>
            <a:off x="8040810" y="4741085"/>
            <a:ext cx="3265977" cy="3265977"/>
          </a:xfrm>
          <a:prstGeom prst="ellipse">
            <a:avLst/>
          </a:prstGeom>
          <a:noFill/>
          <a:ln w="6350">
            <a:solidFill>
              <a:srgbClr val="FFB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EBAF40A-817B-D643-A9D4-BC030C7B48D0}"/>
              </a:ext>
            </a:extLst>
          </p:cNvPr>
          <p:cNvSpPr/>
          <p:nvPr userDrawn="1"/>
        </p:nvSpPr>
        <p:spPr>
          <a:xfrm>
            <a:off x="9759543" y="2501822"/>
            <a:ext cx="3705511" cy="3705511"/>
          </a:xfrm>
          <a:prstGeom prst="ellipse">
            <a:avLst/>
          </a:prstGeom>
          <a:noFill/>
          <a:ln w="6350">
            <a:solidFill>
              <a:srgbClr val="FFB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95B64F-E41D-9C44-A05D-93C52CF32C91}"/>
              </a:ext>
            </a:extLst>
          </p:cNvPr>
          <p:cNvSpPr/>
          <p:nvPr userDrawn="1"/>
        </p:nvSpPr>
        <p:spPr>
          <a:xfrm>
            <a:off x="838200" y="831643"/>
            <a:ext cx="10515600" cy="4744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F6A33CA-BEEF-5A4A-8437-F9C7D14BCD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6200" y="1133366"/>
            <a:ext cx="9464040" cy="4038076"/>
          </a:xfrm>
        </p:spPr>
        <p:txBody>
          <a:bodyPr/>
          <a:lstStyle>
            <a:lvl1pPr>
              <a:lnSpc>
                <a:spcPct val="100000"/>
              </a:lnSpc>
              <a:defRPr b="1" i="0">
                <a:solidFill>
                  <a:srgbClr val="003E52"/>
                </a:solidFill>
                <a:latin typeface="Besley ExtraBold" pitchFamily="2" charset="77"/>
                <a:ea typeface="Besley ExtraBold" pitchFamily="2" charset="77"/>
              </a:defRPr>
            </a:lvl1pPr>
          </a:lstStyle>
          <a:p>
            <a:r>
              <a:rPr lang="en-US"/>
              <a:t>“Click to add a quote or primary takeaway message.”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1130C97A-3862-0344-8D13-312CD87A8A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3868" y="6207333"/>
            <a:ext cx="2057400" cy="514351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96348A-BDBB-0040-B230-EDEC6B511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  <a:latin typeface="Interstate" pitchFamily="2" charset="77"/>
              </a:defRPr>
            </a:lvl1pPr>
          </a:lstStyle>
          <a:p>
            <a:r>
              <a:rPr lang="en-US"/>
              <a:t>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744718-8BF7-1B43-BADE-80201BBED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  <a:latin typeface="Interstate" pitchFamily="2" charset="77"/>
              </a:defRPr>
            </a:lvl1pPr>
          </a:lstStyle>
          <a:p>
            <a:fld id="{2C74885C-FB98-B840-A066-BC086B6D241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6E8F39C-237D-2548-B340-91ADA41DE8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0874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Quote">
    <p:bg>
      <p:bgPr>
        <a:solidFill>
          <a:srgbClr val="007D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8A3EBDD-7625-B54A-9964-3EF81A253C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0AC799BC-3DCF-844B-A5AE-9DFF0C74A7C4}"/>
              </a:ext>
            </a:extLst>
          </p:cNvPr>
          <p:cNvSpPr/>
          <p:nvPr userDrawn="1"/>
        </p:nvSpPr>
        <p:spPr>
          <a:xfrm>
            <a:off x="8040810" y="4741085"/>
            <a:ext cx="3265977" cy="3265977"/>
          </a:xfrm>
          <a:prstGeom prst="ellipse">
            <a:avLst/>
          </a:prstGeom>
          <a:noFill/>
          <a:ln w="6350">
            <a:solidFill>
              <a:srgbClr val="FFB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EBAF40A-817B-D643-A9D4-BC030C7B48D0}"/>
              </a:ext>
            </a:extLst>
          </p:cNvPr>
          <p:cNvSpPr/>
          <p:nvPr userDrawn="1"/>
        </p:nvSpPr>
        <p:spPr>
          <a:xfrm>
            <a:off x="9759543" y="2501822"/>
            <a:ext cx="3705511" cy="3705511"/>
          </a:xfrm>
          <a:prstGeom prst="ellipse">
            <a:avLst/>
          </a:prstGeom>
          <a:noFill/>
          <a:ln w="6350">
            <a:solidFill>
              <a:srgbClr val="FFB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95B64F-E41D-9C44-A05D-93C52CF32C91}"/>
              </a:ext>
            </a:extLst>
          </p:cNvPr>
          <p:cNvSpPr/>
          <p:nvPr userDrawn="1"/>
        </p:nvSpPr>
        <p:spPr>
          <a:xfrm>
            <a:off x="838200" y="831643"/>
            <a:ext cx="10515600" cy="4744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F6A33CA-BEEF-5A4A-8437-F9C7D14BCD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6200" y="1133366"/>
            <a:ext cx="9464040" cy="4038076"/>
          </a:xfrm>
        </p:spPr>
        <p:txBody>
          <a:bodyPr/>
          <a:lstStyle>
            <a:lvl1pPr>
              <a:lnSpc>
                <a:spcPct val="100000"/>
              </a:lnSpc>
              <a:defRPr b="1" i="0">
                <a:solidFill>
                  <a:srgbClr val="003E52"/>
                </a:solidFill>
                <a:latin typeface="Besley ExtraBold" pitchFamily="2" charset="77"/>
                <a:ea typeface="Besley ExtraBold" pitchFamily="2" charset="77"/>
              </a:defRPr>
            </a:lvl1pPr>
          </a:lstStyle>
          <a:p>
            <a:r>
              <a:rPr lang="en-US"/>
              <a:t>“Click to add a quote or primary takeaway message.”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1130C97A-3862-0344-8D13-312CD87A8A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3868" y="6207333"/>
            <a:ext cx="2057400" cy="514351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96348A-BDBB-0040-B230-EDEC6B511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  <a:latin typeface="Interstate" pitchFamily="2" charset="77"/>
              </a:defRPr>
            </a:lvl1pPr>
          </a:lstStyle>
          <a:p>
            <a:r>
              <a:rPr lang="en-US"/>
              <a:t>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744718-8BF7-1B43-BADE-80201BBED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  <a:latin typeface="Interstate" pitchFamily="2" charset="77"/>
              </a:defRPr>
            </a:lvl1pPr>
          </a:lstStyle>
          <a:p>
            <a:fld id="{2C74885C-FB98-B840-A066-BC086B6D24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642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E0B1D-F5CA-774F-A050-2E994439B7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960" y="685800"/>
            <a:ext cx="9601200" cy="914400"/>
          </a:xfrm>
        </p:spPr>
        <p:txBody>
          <a:bodyPr lIns="0" tIns="0" rIns="0" bIns="0" anchor="ctr" anchorCtr="0">
            <a:noAutofit/>
          </a:bodyPr>
          <a:lstStyle>
            <a:lvl1pPr>
              <a:defRPr b="1" i="0">
                <a:solidFill>
                  <a:srgbClr val="007DA4"/>
                </a:solidFill>
                <a:latin typeface="Besley ExtraBold" pitchFamily="2" charset="77"/>
                <a:ea typeface="Besley ExtraBold" pitchFamily="2" charset="77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B18B9-EE96-AA4D-B74E-53C15F54BEA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737360"/>
            <a:ext cx="9601200" cy="3587323"/>
          </a:xfrm>
        </p:spPr>
        <p:txBody>
          <a:bodyPr/>
          <a:lstStyle>
            <a:lvl1pPr>
              <a:lnSpc>
                <a:spcPct val="100000"/>
              </a:lnSpc>
              <a:defRPr b="0" i="0">
                <a:solidFill>
                  <a:srgbClr val="696B68"/>
                </a:solidFill>
                <a:latin typeface="Overpass Medium" pitchFamily="2" charset="77"/>
              </a:defRPr>
            </a:lvl1pPr>
            <a:lvl2pPr>
              <a:defRPr b="0" i="0">
                <a:solidFill>
                  <a:srgbClr val="696B68"/>
                </a:solidFill>
                <a:latin typeface="Overpass Medium" pitchFamily="2" charset="77"/>
              </a:defRPr>
            </a:lvl2pPr>
            <a:lvl3pPr>
              <a:defRPr b="0" i="0">
                <a:solidFill>
                  <a:srgbClr val="696B68"/>
                </a:solidFill>
                <a:latin typeface="Overpass Medium" pitchFamily="2" charset="77"/>
              </a:defRPr>
            </a:lvl3pPr>
            <a:lvl4pPr>
              <a:defRPr b="0" i="0">
                <a:solidFill>
                  <a:srgbClr val="696B68"/>
                </a:solidFill>
                <a:latin typeface="Overpass Medium" pitchFamily="2" charset="77"/>
              </a:defRPr>
            </a:lvl4pPr>
            <a:lvl5pPr marL="1828754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Interstate" pitchFamily="2" charset="77"/>
              </a:defRPr>
            </a:lvl5pPr>
            <a:lvl6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Interstate" pitchFamily="2" charset="77"/>
              </a:defRPr>
            </a:lvl6pPr>
            <a:lvl7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Interstate" pitchFamily="2" charset="77"/>
              </a:defRPr>
            </a:lvl7pPr>
          </a:lstStyle>
          <a:p>
            <a:pPr lvl="0"/>
            <a:r>
              <a:rPr lang="en-US"/>
              <a:t>Click to add slide content</a:t>
            </a:r>
          </a:p>
          <a:p>
            <a:pPr lvl="1"/>
            <a:r>
              <a:rPr lang="en-US"/>
              <a:t>Bullet</a:t>
            </a:r>
          </a:p>
          <a:p>
            <a:pPr lvl="2"/>
            <a:r>
              <a:rPr lang="en-US"/>
              <a:t>Bullet</a:t>
            </a:r>
          </a:p>
          <a:p>
            <a:pPr lvl="3"/>
            <a:r>
              <a:rPr lang="en-US"/>
              <a:t>Bullet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F68BB79-396D-0D4D-8A94-68E591F2D1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7334" y="6207333"/>
            <a:ext cx="2056572" cy="51414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C130AA05-5237-7B4F-98B2-029E0E3ED508}"/>
              </a:ext>
            </a:extLst>
          </p:cNvPr>
          <p:cNvSpPr/>
          <p:nvPr userDrawn="1"/>
        </p:nvSpPr>
        <p:spPr>
          <a:xfrm>
            <a:off x="8040810" y="4741085"/>
            <a:ext cx="3265977" cy="3265977"/>
          </a:xfrm>
          <a:prstGeom prst="ellipse">
            <a:avLst/>
          </a:prstGeom>
          <a:noFill/>
          <a:ln w="6350">
            <a:solidFill>
              <a:srgbClr val="FFBA08">
                <a:alpha val="5533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7A7CC8D-E926-FB4F-8684-D68CA0FFA9BC}"/>
              </a:ext>
            </a:extLst>
          </p:cNvPr>
          <p:cNvSpPr/>
          <p:nvPr userDrawn="1"/>
        </p:nvSpPr>
        <p:spPr>
          <a:xfrm>
            <a:off x="9759543" y="2501822"/>
            <a:ext cx="3705511" cy="3705511"/>
          </a:xfrm>
          <a:prstGeom prst="ellipse">
            <a:avLst/>
          </a:prstGeom>
          <a:noFill/>
          <a:ln w="6350">
            <a:solidFill>
              <a:srgbClr val="FFBA08">
                <a:alpha val="5533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BD68F8AC-2CD8-744D-B07C-C98E6BD82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latin typeface="Interstate" pitchFamily="2" charset="77"/>
              </a:defRPr>
            </a:lvl1pPr>
          </a:lstStyle>
          <a:p>
            <a:r>
              <a:rPr lang="en-US"/>
              <a:t>Footer text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578F1D5-01BF-174B-8F7E-FE50CD5FD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 b="0">
                <a:solidFill>
                  <a:schemeClr val="bg1">
                    <a:lumMod val="50000"/>
                  </a:schemeClr>
                </a:solidFill>
                <a:latin typeface="Interstate" pitchFamily="2" charset="77"/>
              </a:defRPr>
            </a:lvl1pPr>
          </a:lstStyle>
          <a:p>
            <a:fld id="{2C74885C-FB98-B840-A066-BC086B6D24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416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-Navy">
    <p:bg>
      <p:bgPr>
        <a:solidFill>
          <a:srgbClr val="003E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A9C82F8-F3D5-944B-8E95-1A84D73A22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935926"/>
            <a:ext cx="14441904" cy="812357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B0B7E56-1604-1E44-822E-06D379EA5B5B}"/>
              </a:ext>
            </a:extLst>
          </p:cNvPr>
          <p:cNvSpPr/>
          <p:nvPr userDrawn="1"/>
        </p:nvSpPr>
        <p:spPr>
          <a:xfrm>
            <a:off x="8040810" y="4741085"/>
            <a:ext cx="3265977" cy="3265977"/>
          </a:xfrm>
          <a:prstGeom prst="ellipse">
            <a:avLst/>
          </a:prstGeom>
          <a:noFill/>
          <a:ln w="3175">
            <a:solidFill>
              <a:srgbClr val="FFBA08">
                <a:alpha val="6961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32B728C-5A30-0B4C-8004-E54A22BAF4A0}"/>
              </a:ext>
            </a:extLst>
          </p:cNvPr>
          <p:cNvSpPr/>
          <p:nvPr userDrawn="1"/>
        </p:nvSpPr>
        <p:spPr>
          <a:xfrm>
            <a:off x="9759543" y="2501822"/>
            <a:ext cx="3705511" cy="3705511"/>
          </a:xfrm>
          <a:prstGeom prst="ellipse">
            <a:avLst/>
          </a:prstGeom>
          <a:noFill/>
          <a:ln w="3175">
            <a:solidFill>
              <a:srgbClr val="FFBA08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EC3F0B-22CC-2241-ADBC-0A7ABAF973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2558" y="303802"/>
            <a:ext cx="2326361" cy="1163180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A648C16-2BD8-764F-8BAF-8B30B0278E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5739" y="2774576"/>
            <a:ext cx="9194800" cy="915987"/>
          </a:xfrm>
        </p:spPr>
        <p:txBody>
          <a:bodyPr anchor="b">
            <a:noAutofit/>
          </a:bodyPr>
          <a:lstStyle>
            <a:lvl1pPr marL="0" indent="0">
              <a:lnSpc>
                <a:spcPts val="5200"/>
              </a:lnSpc>
              <a:buNone/>
              <a:defRPr sz="5400" b="1" i="0">
                <a:solidFill>
                  <a:schemeClr val="bg1"/>
                </a:solidFill>
                <a:latin typeface="Besley ExtraBold" pitchFamily="2" charset="77"/>
                <a:ea typeface="Besley ExtraBold" pitchFamily="2" charset="77"/>
              </a:defRPr>
            </a:lvl1pPr>
          </a:lstStyle>
          <a:p>
            <a:pPr lvl="0"/>
            <a:r>
              <a:rPr lang="en-US"/>
              <a:t>Presentation title placeholder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81DDA26-47BA-A74B-A7CF-1E2D24A5D7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55739" y="3717661"/>
            <a:ext cx="9194800" cy="915987"/>
          </a:xfrm>
        </p:spPr>
        <p:txBody>
          <a:bodyPr anchor="t">
            <a:noAutofit/>
          </a:bodyPr>
          <a:lstStyle>
            <a:lvl1pPr marL="0" indent="0">
              <a:buNone/>
              <a:defRPr sz="2800" b="0">
                <a:solidFill>
                  <a:srgbClr val="87D1E6"/>
                </a:solidFill>
                <a:latin typeface="Overpass Medium" pitchFamily="2" charset="77"/>
              </a:defRPr>
            </a:lvl1pPr>
          </a:lstStyle>
          <a:p>
            <a:pPr lvl="0"/>
            <a:r>
              <a:rPr lang="en-US"/>
              <a:t>Optional subheading placeholder</a:t>
            </a:r>
          </a:p>
        </p:txBody>
      </p:sp>
      <p:sp>
        <p:nvSpPr>
          <p:cNvPr id="15" name="Picture Placeholder 25">
            <a:extLst>
              <a:ext uri="{FF2B5EF4-FFF2-40B4-BE49-F238E27FC236}">
                <a16:creationId xmlns:a16="http://schemas.microsoft.com/office/drawing/2014/main" id="{2829E4B8-C9EF-E640-A2EC-888526D9612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036907" y="3749899"/>
            <a:ext cx="4867120" cy="4867120"/>
          </a:xfrm>
          <a:custGeom>
            <a:avLst/>
            <a:gdLst>
              <a:gd name="connsiteX0" fmla="*/ 2105891 w 4211782"/>
              <a:gd name="connsiteY0" fmla="*/ 0 h 4211782"/>
              <a:gd name="connsiteX1" fmla="*/ 4211782 w 4211782"/>
              <a:gd name="connsiteY1" fmla="*/ 2105891 h 4211782"/>
              <a:gd name="connsiteX2" fmla="*/ 2105891 w 4211782"/>
              <a:gd name="connsiteY2" fmla="*/ 4211782 h 4211782"/>
              <a:gd name="connsiteX3" fmla="*/ 0 w 4211782"/>
              <a:gd name="connsiteY3" fmla="*/ 2105891 h 4211782"/>
              <a:gd name="connsiteX4" fmla="*/ 2105891 w 4211782"/>
              <a:gd name="connsiteY4" fmla="*/ 0 h 421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1782" h="4211782">
                <a:moveTo>
                  <a:pt x="2105891" y="0"/>
                </a:moveTo>
                <a:cubicBezTo>
                  <a:pt x="3268942" y="0"/>
                  <a:pt x="4211782" y="942840"/>
                  <a:pt x="4211782" y="2105891"/>
                </a:cubicBezTo>
                <a:cubicBezTo>
                  <a:pt x="4211782" y="3268942"/>
                  <a:pt x="3268942" y="4211782"/>
                  <a:pt x="2105891" y="4211782"/>
                </a:cubicBezTo>
                <a:cubicBezTo>
                  <a:pt x="942840" y="4211782"/>
                  <a:pt x="0" y="3268942"/>
                  <a:pt x="0" y="2105891"/>
                </a:cubicBezTo>
                <a:cubicBezTo>
                  <a:pt x="0" y="942840"/>
                  <a:pt x="942840" y="0"/>
                  <a:pt x="210589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25">
            <a:extLst>
              <a:ext uri="{FF2B5EF4-FFF2-40B4-BE49-F238E27FC236}">
                <a16:creationId xmlns:a16="http://schemas.microsoft.com/office/drawing/2014/main" id="{788B7E97-3794-B944-9919-4E28BD7731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004648" y="1472340"/>
            <a:ext cx="3690368" cy="3690368"/>
          </a:xfrm>
          <a:custGeom>
            <a:avLst/>
            <a:gdLst>
              <a:gd name="connsiteX0" fmla="*/ 2105891 w 4211782"/>
              <a:gd name="connsiteY0" fmla="*/ 0 h 4211782"/>
              <a:gd name="connsiteX1" fmla="*/ 4211782 w 4211782"/>
              <a:gd name="connsiteY1" fmla="*/ 2105891 h 4211782"/>
              <a:gd name="connsiteX2" fmla="*/ 2105891 w 4211782"/>
              <a:gd name="connsiteY2" fmla="*/ 4211782 h 4211782"/>
              <a:gd name="connsiteX3" fmla="*/ 0 w 4211782"/>
              <a:gd name="connsiteY3" fmla="*/ 2105891 h 4211782"/>
              <a:gd name="connsiteX4" fmla="*/ 2105891 w 4211782"/>
              <a:gd name="connsiteY4" fmla="*/ 0 h 421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1782" h="4211782">
                <a:moveTo>
                  <a:pt x="2105891" y="0"/>
                </a:moveTo>
                <a:cubicBezTo>
                  <a:pt x="3268942" y="0"/>
                  <a:pt x="4211782" y="942840"/>
                  <a:pt x="4211782" y="2105891"/>
                </a:cubicBezTo>
                <a:cubicBezTo>
                  <a:pt x="4211782" y="3268942"/>
                  <a:pt x="3268942" y="4211782"/>
                  <a:pt x="2105891" y="4211782"/>
                </a:cubicBezTo>
                <a:cubicBezTo>
                  <a:pt x="942840" y="4211782"/>
                  <a:pt x="0" y="3268942"/>
                  <a:pt x="0" y="2105891"/>
                </a:cubicBezTo>
                <a:cubicBezTo>
                  <a:pt x="0" y="942840"/>
                  <a:pt x="942840" y="0"/>
                  <a:pt x="210589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  <p:pic>
        <p:nvPicPr>
          <p:cNvPr id="18" name="Picture Placeholder 6">
            <a:extLst>
              <a:ext uri="{FF2B5EF4-FFF2-40B4-BE49-F238E27FC236}">
                <a16:creationId xmlns:a16="http://schemas.microsoft.com/office/drawing/2014/main" id="{FA3DAFF2-20A2-F802-3915-B4A4B7968E7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8441" y="3140339"/>
            <a:ext cx="4867120" cy="486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877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FB77A-573E-6943-BA54-87FCB944FB2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737360"/>
            <a:ext cx="5181600" cy="4351339"/>
          </a:xfrm>
        </p:spPr>
        <p:txBody>
          <a:bodyPr/>
          <a:lstStyle>
            <a:lvl1pPr>
              <a:lnSpc>
                <a:spcPct val="100000"/>
              </a:lnSpc>
              <a:defRPr b="0" i="0">
                <a:solidFill>
                  <a:srgbClr val="696B68"/>
                </a:solidFill>
                <a:latin typeface="Overpass Medium" pitchFamily="2" charset="77"/>
              </a:defRPr>
            </a:lvl1pPr>
            <a:lvl2pPr>
              <a:lnSpc>
                <a:spcPts val="2880"/>
              </a:lnSpc>
              <a:defRPr b="0" i="0">
                <a:solidFill>
                  <a:srgbClr val="696B68"/>
                </a:solidFill>
                <a:latin typeface="Overpass Medium" pitchFamily="2" charset="77"/>
              </a:defRPr>
            </a:lvl2pPr>
            <a:lvl3pPr>
              <a:lnSpc>
                <a:spcPts val="2880"/>
              </a:lnSpc>
              <a:defRPr b="0" i="0">
                <a:solidFill>
                  <a:srgbClr val="696B68"/>
                </a:solidFill>
                <a:latin typeface="Overpass Medium" pitchFamily="2" charset="77"/>
              </a:defRPr>
            </a:lvl3pPr>
            <a:lvl4pPr>
              <a:lnSpc>
                <a:spcPts val="2880"/>
              </a:lnSpc>
              <a:defRPr b="0" i="0">
                <a:solidFill>
                  <a:srgbClr val="696B68"/>
                </a:solidFill>
                <a:latin typeface="Overpass Medium" pitchFamily="2" charset="77"/>
              </a:defRPr>
            </a:lvl4pPr>
            <a:lvl5pPr>
              <a:lnSpc>
                <a:spcPct val="100000"/>
              </a:lnSpc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add slide content</a:t>
            </a:r>
          </a:p>
          <a:p>
            <a:pPr lvl="1"/>
            <a:r>
              <a:rPr lang="en-US"/>
              <a:t>Bullet</a:t>
            </a:r>
          </a:p>
          <a:p>
            <a:pPr lvl="2"/>
            <a:r>
              <a:rPr lang="en-US"/>
              <a:t>Bullet</a:t>
            </a:r>
          </a:p>
          <a:p>
            <a:pPr lvl="3"/>
            <a:r>
              <a:rPr lang="en-US"/>
              <a:t>Bullet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2A5D77-2A78-2047-8332-1DD659B4D3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737360"/>
            <a:ext cx="5181600" cy="4351339"/>
          </a:xfrm>
        </p:spPr>
        <p:txBody>
          <a:bodyPr/>
          <a:lstStyle>
            <a:lvl1pPr>
              <a:lnSpc>
                <a:spcPct val="100000"/>
              </a:lnSpc>
              <a:defRPr b="0" i="0">
                <a:solidFill>
                  <a:srgbClr val="696B68"/>
                </a:solidFill>
                <a:latin typeface="Overpass Medium" pitchFamily="2" charset="77"/>
              </a:defRPr>
            </a:lvl1pPr>
            <a:lvl2pPr>
              <a:lnSpc>
                <a:spcPct val="100000"/>
              </a:lnSpc>
              <a:defRPr b="0" i="0">
                <a:solidFill>
                  <a:srgbClr val="696B68"/>
                </a:solidFill>
                <a:latin typeface="Overpass Medium" pitchFamily="2" charset="77"/>
              </a:defRPr>
            </a:lvl2pPr>
            <a:lvl3pPr>
              <a:lnSpc>
                <a:spcPct val="100000"/>
              </a:lnSpc>
              <a:defRPr b="0" i="0">
                <a:solidFill>
                  <a:srgbClr val="696B68"/>
                </a:solidFill>
                <a:latin typeface="Overpass Medium" pitchFamily="2" charset="77"/>
              </a:defRPr>
            </a:lvl3pPr>
            <a:lvl4pPr>
              <a:lnSpc>
                <a:spcPct val="100000"/>
              </a:lnSpc>
              <a:defRPr b="0" i="0">
                <a:solidFill>
                  <a:srgbClr val="696B68"/>
                </a:solidFill>
                <a:latin typeface="Overpass Medium" pitchFamily="2" charset="77"/>
              </a:defRPr>
            </a:lvl4pPr>
            <a:lvl5pPr>
              <a:lnSpc>
                <a:spcPct val="100000"/>
              </a:lnSpc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add slide content</a:t>
            </a:r>
          </a:p>
          <a:p>
            <a:pPr lvl="1"/>
            <a:r>
              <a:rPr lang="en-US"/>
              <a:t>Bullet</a:t>
            </a:r>
          </a:p>
          <a:p>
            <a:pPr lvl="2"/>
            <a:r>
              <a:rPr lang="en-US"/>
              <a:t>Bullet</a:t>
            </a:r>
          </a:p>
          <a:p>
            <a:pPr lvl="3"/>
            <a:r>
              <a:rPr lang="en-US"/>
              <a:t>Bullet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2C544DD8-5B54-7D4F-AC75-6CD9C012CB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7334" y="6207333"/>
            <a:ext cx="2056572" cy="514143"/>
          </a:xfrm>
          <a:prstGeom prst="rect">
            <a:avLst/>
          </a:prstGeom>
        </p:spPr>
      </p:pic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99034FAD-69CC-344F-B0E6-C28AA790E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>
            <a:lvl1pPr>
              <a:defRPr sz="900">
                <a:latin typeface="Interstate" pitchFamily="2" charset="77"/>
              </a:defRPr>
            </a:lvl1pPr>
          </a:lstStyle>
          <a:p>
            <a:r>
              <a:rPr lang="en-US"/>
              <a:t>Footer text</a:t>
            </a:r>
          </a:p>
        </p:txBody>
      </p:sp>
      <p:sp>
        <p:nvSpPr>
          <p:cNvPr id="13" name="Slide Number Placeholder 14">
            <a:extLst>
              <a:ext uri="{FF2B5EF4-FFF2-40B4-BE49-F238E27FC236}">
                <a16:creationId xmlns:a16="http://schemas.microsoft.com/office/drawing/2014/main" id="{14151F23-1AC3-354E-833D-C11B69EDD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>
            <a:lvl1pPr>
              <a:defRPr sz="900" b="0" i="0">
                <a:solidFill>
                  <a:schemeClr val="bg1">
                    <a:lumMod val="50000"/>
                  </a:schemeClr>
                </a:solidFill>
                <a:latin typeface="Interstate" pitchFamily="2" charset="77"/>
              </a:defRPr>
            </a:lvl1pPr>
          </a:lstStyle>
          <a:p>
            <a:fld id="{2C74885C-FB98-B840-A066-BC086B6D24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23F67E4-FAF9-9A41-8DB8-DD2E7B9491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960" y="685800"/>
            <a:ext cx="9601200" cy="914400"/>
          </a:xfrm>
        </p:spPr>
        <p:txBody>
          <a:bodyPr lIns="0" tIns="0" rIns="0" bIns="0" anchor="ctr" anchorCtr="0">
            <a:noAutofit/>
          </a:bodyPr>
          <a:lstStyle>
            <a:lvl1pPr>
              <a:defRPr b="1" i="0">
                <a:solidFill>
                  <a:srgbClr val="007DA4"/>
                </a:solidFill>
                <a:latin typeface="Besley ExtraBold" pitchFamily="2" charset="77"/>
                <a:ea typeface="Besley ExtraBold" pitchFamily="2" charset="77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4A6872D-F0FB-9B41-91CB-AEF3723CC3E4}"/>
              </a:ext>
            </a:extLst>
          </p:cNvPr>
          <p:cNvSpPr/>
          <p:nvPr userDrawn="1"/>
        </p:nvSpPr>
        <p:spPr>
          <a:xfrm>
            <a:off x="-271037" y="4741085"/>
            <a:ext cx="3265977" cy="3265977"/>
          </a:xfrm>
          <a:prstGeom prst="ellipse">
            <a:avLst/>
          </a:prstGeom>
          <a:noFill/>
          <a:ln w="6350">
            <a:solidFill>
              <a:srgbClr val="FFBA08">
                <a:alpha val="5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ADDC3EC-BA6D-9946-AA83-EBAA8B520AAD}"/>
              </a:ext>
            </a:extLst>
          </p:cNvPr>
          <p:cNvSpPr/>
          <p:nvPr userDrawn="1"/>
        </p:nvSpPr>
        <p:spPr>
          <a:xfrm>
            <a:off x="-2572160" y="2501822"/>
            <a:ext cx="3705511" cy="3705511"/>
          </a:xfrm>
          <a:prstGeom prst="ellipse">
            <a:avLst/>
          </a:prstGeom>
          <a:noFill/>
          <a:ln w="6350">
            <a:solidFill>
              <a:srgbClr val="FFBA08">
                <a:alpha val="5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2695717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- Two Column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97F7D0-07C4-0C4B-AB61-D1E76C13F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 i="0">
                <a:solidFill>
                  <a:srgbClr val="696B68"/>
                </a:solidFill>
                <a:latin typeface="Overpass Medium" pitchFamily="2" charset="77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B8DD59-5C83-1D4D-B204-269DB8C869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66035"/>
            <a:ext cx="5157787" cy="3684588"/>
          </a:xfrm>
        </p:spPr>
        <p:txBody>
          <a:bodyPr/>
          <a:lstStyle>
            <a:lvl1pPr>
              <a:lnSpc>
                <a:spcPct val="100000"/>
              </a:lnSpc>
              <a:defRPr b="0" i="0">
                <a:solidFill>
                  <a:srgbClr val="696B68"/>
                </a:solidFill>
                <a:latin typeface="Overpass Medium" pitchFamily="2" charset="77"/>
              </a:defRPr>
            </a:lvl1pPr>
            <a:lvl2pPr>
              <a:lnSpc>
                <a:spcPct val="100000"/>
              </a:lnSpc>
              <a:defRPr b="0" i="0">
                <a:solidFill>
                  <a:srgbClr val="696B68"/>
                </a:solidFill>
                <a:latin typeface="Overpass Medium" pitchFamily="2" charset="77"/>
              </a:defRPr>
            </a:lvl2pPr>
            <a:lvl3pPr>
              <a:lnSpc>
                <a:spcPct val="100000"/>
              </a:lnSpc>
              <a:defRPr b="0" i="0">
                <a:solidFill>
                  <a:srgbClr val="696B68"/>
                </a:solidFill>
                <a:latin typeface="Overpass Medium" pitchFamily="2" charset="77"/>
              </a:defRPr>
            </a:lvl3pPr>
            <a:lvl4pPr>
              <a:lnSpc>
                <a:spcPct val="100000"/>
              </a:lnSpc>
              <a:defRPr b="0" i="0">
                <a:solidFill>
                  <a:srgbClr val="696B68"/>
                </a:solidFill>
                <a:latin typeface="Overpass Medium" pitchFamily="2" charset="77"/>
              </a:defRPr>
            </a:lvl4pPr>
            <a:lvl5pPr>
              <a:lnSpc>
                <a:spcPct val="100000"/>
              </a:lnSpc>
              <a:defRPr b="0" i="0">
                <a:solidFill>
                  <a:srgbClr val="696B68"/>
                </a:solidFill>
                <a:latin typeface="Overpass Medium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FA567E-1160-D249-8C40-C809C21AF0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rgbClr val="696B68"/>
                </a:solidFill>
                <a:latin typeface="Overpass Medium" pitchFamily="2" charset="77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022195-391B-6149-A373-031E3294C0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66035"/>
            <a:ext cx="5183188" cy="3684588"/>
          </a:xfrm>
        </p:spPr>
        <p:txBody>
          <a:bodyPr/>
          <a:lstStyle>
            <a:lvl1pPr>
              <a:lnSpc>
                <a:spcPct val="100000"/>
              </a:lnSpc>
              <a:defRPr b="0" i="0">
                <a:solidFill>
                  <a:srgbClr val="696B68"/>
                </a:solidFill>
                <a:latin typeface="Overpass Medium" pitchFamily="2" charset="77"/>
              </a:defRPr>
            </a:lvl1pPr>
            <a:lvl2pPr>
              <a:lnSpc>
                <a:spcPct val="100000"/>
              </a:lnSpc>
              <a:defRPr b="0" i="0">
                <a:solidFill>
                  <a:srgbClr val="696B68"/>
                </a:solidFill>
                <a:latin typeface="Overpass Medium" pitchFamily="2" charset="77"/>
              </a:defRPr>
            </a:lvl2pPr>
            <a:lvl3pPr>
              <a:lnSpc>
                <a:spcPct val="100000"/>
              </a:lnSpc>
              <a:defRPr b="0" i="0">
                <a:solidFill>
                  <a:srgbClr val="696B68"/>
                </a:solidFill>
                <a:latin typeface="Overpass Medium" pitchFamily="2" charset="77"/>
              </a:defRPr>
            </a:lvl3pPr>
            <a:lvl4pPr>
              <a:lnSpc>
                <a:spcPct val="100000"/>
              </a:lnSpc>
              <a:defRPr b="0" i="0">
                <a:solidFill>
                  <a:srgbClr val="696B68"/>
                </a:solidFill>
                <a:latin typeface="Overpass Medium" pitchFamily="2" charset="77"/>
              </a:defRPr>
            </a:lvl4pPr>
            <a:lvl5pPr>
              <a:lnSpc>
                <a:spcPct val="100000"/>
              </a:lnSpc>
              <a:defRPr b="0" i="0">
                <a:solidFill>
                  <a:srgbClr val="696B68"/>
                </a:solidFill>
                <a:latin typeface="Overpass Medium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3574F2C3-CF17-B14D-B3DE-3A1ED22495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7334" y="6207333"/>
            <a:ext cx="2056572" cy="514143"/>
          </a:xfrm>
          <a:prstGeom prst="rect">
            <a:avLst/>
          </a:prstGeom>
        </p:spPr>
      </p:pic>
      <p:sp>
        <p:nvSpPr>
          <p:cNvPr id="18" name="Footer Placeholder 13">
            <a:extLst>
              <a:ext uri="{FF2B5EF4-FFF2-40B4-BE49-F238E27FC236}">
                <a16:creationId xmlns:a16="http://schemas.microsoft.com/office/drawing/2014/main" id="{63CC1E95-3208-2D48-9974-180FD3B39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>
            <a:lvl1pPr>
              <a:defRPr sz="900">
                <a:latin typeface="Interstate" pitchFamily="2" charset="77"/>
              </a:defRPr>
            </a:lvl1pPr>
          </a:lstStyle>
          <a:p>
            <a:r>
              <a:rPr lang="en-US"/>
              <a:t>Footer text</a:t>
            </a:r>
          </a:p>
        </p:txBody>
      </p:sp>
      <p:sp>
        <p:nvSpPr>
          <p:cNvPr id="19" name="Slide Number Placeholder 14">
            <a:extLst>
              <a:ext uri="{FF2B5EF4-FFF2-40B4-BE49-F238E27FC236}">
                <a16:creationId xmlns:a16="http://schemas.microsoft.com/office/drawing/2014/main" id="{4BEE4287-E539-D143-AD48-6AAA10CC5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>
            <a:lvl1pPr>
              <a:defRPr sz="900" b="0">
                <a:solidFill>
                  <a:schemeClr val="bg1">
                    <a:lumMod val="50000"/>
                  </a:schemeClr>
                </a:solidFill>
                <a:latin typeface="Interstate" pitchFamily="2" charset="77"/>
              </a:defRPr>
            </a:lvl1pPr>
          </a:lstStyle>
          <a:p>
            <a:fld id="{2C74885C-FB98-B840-A066-BC086B6D24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A1D4C06-B213-8744-A0C9-A5B7D7F9D3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960" y="685800"/>
            <a:ext cx="9601200" cy="914400"/>
          </a:xfrm>
        </p:spPr>
        <p:txBody>
          <a:bodyPr lIns="0" tIns="0" rIns="0" bIns="0" anchor="ctr" anchorCtr="0">
            <a:noAutofit/>
          </a:bodyPr>
          <a:lstStyle>
            <a:lvl1pPr>
              <a:defRPr b="1" i="0">
                <a:solidFill>
                  <a:srgbClr val="007DA4"/>
                </a:solidFill>
                <a:latin typeface="Besley ExtraBold" pitchFamily="2" charset="77"/>
                <a:ea typeface="Besley ExtraBold" pitchFamily="2" charset="77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4684837-6F71-7B45-A409-67449E6E09B5}"/>
              </a:ext>
            </a:extLst>
          </p:cNvPr>
          <p:cNvSpPr/>
          <p:nvPr userDrawn="1"/>
        </p:nvSpPr>
        <p:spPr>
          <a:xfrm>
            <a:off x="8153401" y="-876933"/>
            <a:ext cx="2771721" cy="2771721"/>
          </a:xfrm>
          <a:prstGeom prst="ellipse">
            <a:avLst/>
          </a:prstGeom>
          <a:noFill/>
          <a:ln w="6350">
            <a:solidFill>
              <a:srgbClr val="FFBA08">
                <a:alpha val="5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9F73D2D-1353-5044-809B-613F099B121E}"/>
              </a:ext>
            </a:extLst>
          </p:cNvPr>
          <p:cNvSpPr/>
          <p:nvPr userDrawn="1"/>
        </p:nvSpPr>
        <p:spPr>
          <a:xfrm>
            <a:off x="10320315" y="-2069820"/>
            <a:ext cx="3144739" cy="3144739"/>
          </a:xfrm>
          <a:prstGeom prst="ellipse">
            <a:avLst/>
          </a:prstGeom>
          <a:noFill/>
          <a:ln w="6350">
            <a:solidFill>
              <a:srgbClr val="FFBA08">
                <a:alpha val="5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273885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Content –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EC931-A5A9-AD46-AEE6-87725E63D8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2"/>
            <a:ext cx="3932237" cy="1069975"/>
          </a:xfrm>
        </p:spPr>
        <p:txBody>
          <a:bodyPr anchor="t"/>
          <a:lstStyle>
            <a:lvl1pPr>
              <a:defRPr sz="3200" b="1" i="0">
                <a:solidFill>
                  <a:srgbClr val="007DA4"/>
                </a:solidFill>
                <a:latin typeface="Besley ExtraBold" pitchFamily="2" charset="77"/>
                <a:ea typeface="Besley ExtraBold" pitchFamily="2" charset="77"/>
              </a:defRPr>
            </a:lvl1pPr>
          </a:lstStyle>
          <a:p>
            <a:r>
              <a:rPr lang="en-US"/>
              <a:t>Click to add a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9BF54D-F57F-7E41-8F34-A63989D2572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457201"/>
            <a:ext cx="6169024" cy="5411788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3200">
                <a:latin typeface="Overpass Medium" pitchFamily="2" charset="77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to add Picture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1E2449-3631-A149-9250-DECEE46C5E1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94561"/>
            <a:ext cx="3932237" cy="3674428"/>
          </a:xfrm>
        </p:spPr>
        <p:txBody>
          <a:bodyPr>
            <a:normAutofit/>
          </a:bodyPr>
          <a:lstStyle>
            <a:lvl1pPr marL="285744" indent="-285744">
              <a:lnSpc>
                <a:spcPct val="100000"/>
              </a:lnSpc>
              <a:buFont typeface="Arial" panose="020B0604020202020204" pitchFamily="34" charset="0"/>
              <a:buChar char="•"/>
              <a:defRPr sz="2400" b="0" i="0">
                <a:solidFill>
                  <a:srgbClr val="696B68"/>
                </a:solidFill>
                <a:latin typeface="Overpass Medium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slide content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C2146E1F-1338-D545-A3B3-25771D28F3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7334" y="6207333"/>
            <a:ext cx="2056572" cy="514143"/>
          </a:xfrm>
          <a:prstGeom prst="rect">
            <a:avLst/>
          </a:prstGeom>
        </p:spPr>
      </p:pic>
      <p:sp>
        <p:nvSpPr>
          <p:cNvPr id="11" name="Footer Placeholder 13">
            <a:extLst>
              <a:ext uri="{FF2B5EF4-FFF2-40B4-BE49-F238E27FC236}">
                <a16:creationId xmlns:a16="http://schemas.microsoft.com/office/drawing/2014/main" id="{72E6D9C6-D35D-AB4B-AB06-8DE59D28D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>
            <a:lvl1pPr>
              <a:defRPr sz="900">
                <a:latin typeface="Interstate" pitchFamily="2" charset="77"/>
              </a:defRPr>
            </a:lvl1pPr>
          </a:lstStyle>
          <a:p>
            <a:r>
              <a:rPr lang="en-US"/>
              <a:t>Footer text</a:t>
            </a:r>
          </a:p>
        </p:txBody>
      </p:sp>
      <p:sp>
        <p:nvSpPr>
          <p:cNvPr id="13" name="Slide Number Placeholder 14">
            <a:extLst>
              <a:ext uri="{FF2B5EF4-FFF2-40B4-BE49-F238E27FC236}">
                <a16:creationId xmlns:a16="http://schemas.microsoft.com/office/drawing/2014/main" id="{76884A92-36A1-D245-83A9-C01771EA4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>
            <a:lvl1pPr>
              <a:defRPr sz="900" b="0">
                <a:solidFill>
                  <a:schemeClr val="bg1">
                    <a:lumMod val="50000"/>
                  </a:schemeClr>
                </a:solidFill>
                <a:latin typeface="Interstate" pitchFamily="2" charset="77"/>
              </a:defRPr>
            </a:lvl1pPr>
          </a:lstStyle>
          <a:p>
            <a:fld id="{2C74885C-FB98-B840-A066-BC086B6D24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6711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Content -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EC931-A5A9-AD46-AEE6-87725E63D8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62120" y="457200"/>
            <a:ext cx="3932237" cy="1600200"/>
          </a:xfrm>
        </p:spPr>
        <p:txBody>
          <a:bodyPr anchor="t"/>
          <a:lstStyle>
            <a:lvl1pPr>
              <a:defRPr sz="3200" b="1" i="0">
                <a:solidFill>
                  <a:srgbClr val="007DA4"/>
                </a:solidFill>
                <a:latin typeface="Besley ExtraBold" pitchFamily="2" charset="77"/>
                <a:ea typeface="Besley ExtraBold" pitchFamily="2" charset="77"/>
              </a:defRPr>
            </a:lvl1pPr>
          </a:lstStyle>
          <a:p>
            <a:r>
              <a:rPr lang="en-US"/>
              <a:t>Click to add a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9BF54D-F57F-7E41-8F34-A63989D2572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39788" y="457201"/>
            <a:ext cx="6169024" cy="5453407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3200">
                <a:latin typeface="Overpass Medium" pitchFamily="2" charset="77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to add Picture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1E2449-3631-A149-9250-DECEE46C5E1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562120" y="2194560"/>
            <a:ext cx="3932237" cy="3322320"/>
          </a:xfrm>
        </p:spPr>
        <p:txBody>
          <a:bodyPr>
            <a:normAutofit/>
          </a:bodyPr>
          <a:lstStyle>
            <a:lvl1pPr marL="285744" indent="-285744">
              <a:lnSpc>
                <a:spcPct val="100000"/>
              </a:lnSpc>
              <a:buFont typeface="Arial" panose="020B0604020202020204" pitchFamily="34" charset="0"/>
              <a:buChar char="•"/>
              <a:defRPr sz="2400" b="0" i="0">
                <a:solidFill>
                  <a:srgbClr val="696B68"/>
                </a:solidFill>
                <a:latin typeface="Overpass Medium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slide content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7326F5FB-B235-164E-BA56-A32CBECD42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7334" y="6207333"/>
            <a:ext cx="2056572" cy="514143"/>
          </a:xfrm>
          <a:prstGeom prst="rect">
            <a:avLst/>
          </a:prstGeom>
        </p:spPr>
      </p:pic>
      <p:sp>
        <p:nvSpPr>
          <p:cNvPr id="12" name="Footer Placeholder 13">
            <a:extLst>
              <a:ext uri="{FF2B5EF4-FFF2-40B4-BE49-F238E27FC236}">
                <a16:creationId xmlns:a16="http://schemas.microsoft.com/office/drawing/2014/main" id="{47732382-D9F9-994B-9695-297A6A6D3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>
            <a:lvl1pPr>
              <a:defRPr sz="900">
                <a:latin typeface="Interstate" pitchFamily="2" charset="77"/>
              </a:defRPr>
            </a:lvl1pPr>
          </a:lstStyle>
          <a:p>
            <a:r>
              <a:rPr lang="en-US"/>
              <a:t>Footer text</a:t>
            </a:r>
          </a:p>
        </p:txBody>
      </p:sp>
      <p:sp>
        <p:nvSpPr>
          <p:cNvPr id="13" name="Slide Number Placeholder 14">
            <a:extLst>
              <a:ext uri="{FF2B5EF4-FFF2-40B4-BE49-F238E27FC236}">
                <a16:creationId xmlns:a16="http://schemas.microsoft.com/office/drawing/2014/main" id="{205DFB8B-8DB7-F542-B74D-7B7998480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>
            <a:lvl1pPr>
              <a:defRPr sz="900" b="0">
                <a:solidFill>
                  <a:schemeClr val="bg1">
                    <a:lumMod val="50000"/>
                  </a:schemeClr>
                </a:solidFill>
                <a:latin typeface="Interstate" pitchFamily="2" charset="77"/>
              </a:defRPr>
            </a:lvl1pPr>
          </a:lstStyle>
          <a:p>
            <a:fld id="{2C74885C-FB98-B840-A066-BC086B6D24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0533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-Navy">
    <p:bg>
      <p:bgPr>
        <a:solidFill>
          <a:srgbClr val="003E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4B0B7E56-1604-1E44-822E-06D379EA5B5B}"/>
              </a:ext>
            </a:extLst>
          </p:cNvPr>
          <p:cNvSpPr/>
          <p:nvPr userDrawn="1"/>
        </p:nvSpPr>
        <p:spPr>
          <a:xfrm>
            <a:off x="8040810" y="4741085"/>
            <a:ext cx="3265977" cy="3265977"/>
          </a:xfrm>
          <a:prstGeom prst="ellipse">
            <a:avLst/>
          </a:prstGeom>
          <a:noFill/>
          <a:ln w="3175">
            <a:solidFill>
              <a:srgbClr val="FFBA08">
                <a:alpha val="6961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32B728C-5A30-0B4C-8004-E54A22BAF4A0}"/>
              </a:ext>
            </a:extLst>
          </p:cNvPr>
          <p:cNvSpPr/>
          <p:nvPr userDrawn="1"/>
        </p:nvSpPr>
        <p:spPr>
          <a:xfrm>
            <a:off x="9759543" y="2501822"/>
            <a:ext cx="3705511" cy="3705511"/>
          </a:xfrm>
          <a:prstGeom prst="ellipse">
            <a:avLst/>
          </a:prstGeom>
          <a:noFill/>
          <a:ln w="3175">
            <a:solidFill>
              <a:srgbClr val="FFBA08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EC3F0B-22CC-2241-ADBC-0A7ABAF973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92558" y="303802"/>
            <a:ext cx="2326361" cy="1163180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A648C16-2BD8-764F-8BAF-8B30B0278E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5739" y="2774576"/>
            <a:ext cx="9194800" cy="915987"/>
          </a:xfrm>
        </p:spPr>
        <p:txBody>
          <a:bodyPr anchor="b">
            <a:noAutofit/>
          </a:bodyPr>
          <a:lstStyle>
            <a:lvl1pPr marL="0" indent="0">
              <a:lnSpc>
                <a:spcPts val="5200"/>
              </a:lnSpc>
              <a:buNone/>
              <a:defRPr sz="5400" b="1" i="0">
                <a:solidFill>
                  <a:schemeClr val="bg1"/>
                </a:solidFill>
                <a:latin typeface="Besley ExtraBold" pitchFamily="2" charset="77"/>
                <a:ea typeface="Besley ExtraBold" pitchFamily="2" charset="77"/>
              </a:defRPr>
            </a:lvl1pPr>
          </a:lstStyle>
          <a:p>
            <a:pPr lvl="0"/>
            <a:r>
              <a:rPr lang="en-US"/>
              <a:t>Presentation title placeholder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81DDA26-47BA-A74B-A7CF-1E2D24A5D7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55739" y="3717661"/>
            <a:ext cx="9194800" cy="915987"/>
          </a:xfrm>
        </p:spPr>
        <p:txBody>
          <a:bodyPr anchor="t">
            <a:noAutofit/>
          </a:bodyPr>
          <a:lstStyle>
            <a:lvl1pPr marL="0" indent="0">
              <a:buNone/>
              <a:defRPr sz="2800" b="0">
                <a:solidFill>
                  <a:srgbClr val="87D1E6"/>
                </a:solidFill>
                <a:latin typeface="Overpass Medium" pitchFamily="2" charset="77"/>
              </a:defRPr>
            </a:lvl1pPr>
          </a:lstStyle>
          <a:p>
            <a:pPr lvl="0"/>
            <a:r>
              <a:rPr lang="en-US"/>
              <a:t>Optional subheading placeholder</a:t>
            </a:r>
          </a:p>
        </p:txBody>
      </p:sp>
      <p:sp>
        <p:nvSpPr>
          <p:cNvPr id="15" name="Picture Placeholder 25">
            <a:extLst>
              <a:ext uri="{FF2B5EF4-FFF2-40B4-BE49-F238E27FC236}">
                <a16:creationId xmlns:a16="http://schemas.microsoft.com/office/drawing/2014/main" id="{2829E4B8-C9EF-E640-A2EC-888526D9612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036907" y="3749899"/>
            <a:ext cx="4867120" cy="4867120"/>
          </a:xfrm>
          <a:custGeom>
            <a:avLst/>
            <a:gdLst>
              <a:gd name="connsiteX0" fmla="*/ 2105891 w 4211782"/>
              <a:gd name="connsiteY0" fmla="*/ 0 h 4211782"/>
              <a:gd name="connsiteX1" fmla="*/ 4211782 w 4211782"/>
              <a:gd name="connsiteY1" fmla="*/ 2105891 h 4211782"/>
              <a:gd name="connsiteX2" fmla="*/ 2105891 w 4211782"/>
              <a:gd name="connsiteY2" fmla="*/ 4211782 h 4211782"/>
              <a:gd name="connsiteX3" fmla="*/ 0 w 4211782"/>
              <a:gd name="connsiteY3" fmla="*/ 2105891 h 4211782"/>
              <a:gd name="connsiteX4" fmla="*/ 2105891 w 4211782"/>
              <a:gd name="connsiteY4" fmla="*/ 0 h 421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1782" h="4211782">
                <a:moveTo>
                  <a:pt x="2105891" y="0"/>
                </a:moveTo>
                <a:cubicBezTo>
                  <a:pt x="3268942" y="0"/>
                  <a:pt x="4211782" y="942840"/>
                  <a:pt x="4211782" y="2105891"/>
                </a:cubicBezTo>
                <a:cubicBezTo>
                  <a:pt x="4211782" y="3268942"/>
                  <a:pt x="3268942" y="4211782"/>
                  <a:pt x="2105891" y="4211782"/>
                </a:cubicBezTo>
                <a:cubicBezTo>
                  <a:pt x="942840" y="4211782"/>
                  <a:pt x="0" y="3268942"/>
                  <a:pt x="0" y="2105891"/>
                </a:cubicBezTo>
                <a:cubicBezTo>
                  <a:pt x="0" y="942840"/>
                  <a:pt x="942840" y="0"/>
                  <a:pt x="210589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25">
            <a:extLst>
              <a:ext uri="{FF2B5EF4-FFF2-40B4-BE49-F238E27FC236}">
                <a16:creationId xmlns:a16="http://schemas.microsoft.com/office/drawing/2014/main" id="{788B7E97-3794-B944-9919-4E28BD7731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004648" y="1472340"/>
            <a:ext cx="3690368" cy="3690368"/>
          </a:xfrm>
          <a:custGeom>
            <a:avLst/>
            <a:gdLst>
              <a:gd name="connsiteX0" fmla="*/ 2105891 w 4211782"/>
              <a:gd name="connsiteY0" fmla="*/ 0 h 4211782"/>
              <a:gd name="connsiteX1" fmla="*/ 4211782 w 4211782"/>
              <a:gd name="connsiteY1" fmla="*/ 2105891 h 4211782"/>
              <a:gd name="connsiteX2" fmla="*/ 2105891 w 4211782"/>
              <a:gd name="connsiteY2" fmla="*/ 4211782 h 4211782"/>
              <a:gd name="connsiteX3" fmla="*/ 0 w 4211782"/>
              <a:gd name="connsiteY3" fmla="*/ 2105891 h 4211782"/>
              <a:gd name="connsiteX4" fmla="*/ 2105891 w 4211782"/>
              <a:gd name="connsiteY4" fmla="*/ 0 h 421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1782" h="4211782">
                <a:moveTo>
                  <a:pt x="2105891" y="0"/>
                </a:moveTo>
                <a:cubicBezTo>
                  <a:pt x="3268942" y="0"/>
                  <a:pt x="4211782" y="942840"/>
                  <a:pt x="4211782" y="2105891"/>
                </a:cubicBezTo>
                <a:cubicBezTo>
                  <a:pt x="4211782" y="3268942"/>
                  <a:pt x="3268942" y="4211782"/>
                  <a:pt x="2105891" y="4211782"/>
                </a:cubicBezTo>
                <a:cubicBezTo>
                  <a:pt x="942840" y="4211782"/>
                  <a:pt x="0" y="3268942"/>
                  <a:pt x="0" y="2105891"/>
                </a:cubicBezTo>
                <a:cubicBezTo>
                  <a:pt x="0" y="942840"/>
                  <a:pt x="942840" y="0"/>
                  <a:pt x="210589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75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-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B93F882-BE4E-7A4B-8086-1E34248EDE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2558" y="303802"/>
            <a:ext cx="2326361" cy="116318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DA2AE-2FFE-9448-ADCE-0042588073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5739" y="2774576"/>
            <a:ext cx="9194800" cy="915987"/>
          </a:xfrm>
        </p:spPr>
        <p:txBody>
          <a:bodyPr anchor="b">
            <a:noAutofit/>
          </a:bodyPr>
          <a:lstStyle>
            <a:lvl1pPr marL="0" indent="0">
              <a:lnSpc>
                <a:spcPts val="5200"/>
              </a:lnSpc>
              <a:buNone/>
              <a:defRPr sz="5400" b="1" i="0">
                <a:solidFill>
                  <a:srgbClr val="003E52"/>
                </a:solidFill>
                <a:latin typeface="Besley ExtraBold" pitchFamily="2" charset="77"/>
                <a:ea typeface="Besley ExtraBold" pitchFamily="2" charset="77"/>
              </a:defRPr>
            </a:lvl1pPr>
          </a:lstStyle>
          <a:p>
            <a:pPr lvl="0"/>
            <a:r>
              <a:rPr lang="en-US"/>
              <a:t>Presentation title placeholder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2115B7A-2C21-BC40-A0FB-BE8931ACF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55739" y="3717661"/>
            <a:ext cx="9194800" cy="915987"/>
          </a:xfrm>
        </p:spPr>
        <p:txBody>
          <a:bodyPr anchor="t">
            <a:noAutofit/>
          </a:bodyPr>
          <a:lstStyle>
            <a:lvl1pPr marL="0" indent="0">
              <a:buNone/>
              <a:defRPr sz="2800" b="0">
                <a:solidFill>
                  <a:srgbClr val="007DA4"/>
                </a:solidFill>
                <a:latin typeface="Overpass Medium" pitchFamily="2" charset="77"/>
              </a:defRPr>
            </a:lvl1pPr>
          </a:lstStyle>
          <a:p>
            <a:pPr lvl="0"/>
            <a:r>
              <a:rPr lang="en-US"/>
              <a:t>Subheading placeholder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DC2783B-7586-A34C-BC35-8E16CBD4AA39}"/>
              </a:ext>
            </a:extLst>
          </p:cNvPr>
          <p:cNvSpPr/>
          <p:nvPr userDrawn="1"/>
        </p:nvSpPr>
        <p:spPr>
          <a:xfrm>
            <a:off x="8040810" y="4741085"/>
            <a:ext cx="3265977" cy="3265977"/>
          </a:xfrm>
          <a:prstGeom prst="ellipse">
            <a:avLst/>
          </a:prstGeom>
          <a:noFill/>
          <a:ln w="3175">
            <a:solidFill>
              <a:srgbClr val="FFBA08">
                <a:alpha val="6961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F5BAD02-4472-C444-B86D-D196EE268A1C}"/>
              </a:ext>
            </a:extLst>
          </p:cNvPr>
          <p:cNvSpPr/>
          <p:nvPr userDrawn="1"/>
        </p:nvSpPr>
        <p:spPr>
          <a:xfrm>
            <a:off x="9759543" y="2501822"/>
            <a:ext cx="3705511" cy="3705511"/>
          </a:xfrm>
          <a:prstGeom prst="ellipse">
            <a:avLst/>
          </a:prstGeom>
          <a:noFill/>
          <a:ln w="3175">
            <a:solidFill>
              <a:srgbClr val="FFBA08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" name="Picture Placeholder 25">
            <a:extLst>
              <a:ext uri="{FF2B5EF4-FFF2-40B4-BE49-F238E27FC236}">
                <a16:creationId xmlns:a16="http://schemas.microsoft.com/office/drawing/2014/main" id="{C3D3914B-13C5-0949-BDA3-4FD52587864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036907" y="3749899"/>
            <a:ext cx="4867120" cy="4867120"/>
          </a:xfrm>
          <a:custGeom>
            <a:avLst/>
            <a:gdLst>
              <a:gd name="connsiteX0" fmla="*/ 2105891 w 4211782"/>
              <a:gd name="connsiteY0" fmla="*/ 0 h 4211782"/>
              <a:gd name="connsiteX1" fmla="*/ 4211782 w 4211782"/>
              <a:gd name="connsiteY1" fmla="*/ 2105891 h 4211782"/>
              <a:gd name="connsiteX2" fmla="*/ 2105891 w 4211782"/>
              <a:gd name="connsiteY2" fmla="*/ 4211782 h 4211782"/>
              <a:gd name="connsiteX3" fmla="*/ 0 w 4211782"/>
              <a:gd name="connsiteY3" fmla="*/ 2105891 h 4211782"/>
              <a:gd name="connsiteX4" fmla="*/ 2105891 w 4211782"/>
              <a:gd name="connsiteY4" fmla="*/ 0 h 421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1782" h="4211782">
                <a:moveTo>
                  <a:pt x="2105891" y="0"/>
                </a:moveTo>
                <a:cubicBezTo>
                  <a:pt x="3268942" y="0"/>
                  <a:pt x="4211782" y="942840"/>
                  <a:pt x="4211782" y="2105891"/>
                </a:cubicBezTo>
                <a:cubicBezTo>
                  <a:pt x="4211782" y="3268942"/>
                  <a:pt x="3268942" y="4211782"/>
                  <a:pt x="2105891" y="4211782"/>
                </a:cubicBezTo>
                <a:cubicBezTo>
                  <a:pt x="942840" y="4211782"/>
                  <a:pt x="0" y="3268942"/>
                  <a:pt x="0" y="2105891"/>
                </a:cubicBezTo>
                <a:cubicBezTo>
                  <a:pt x="0" y="942840"/>
                  <a:pt x="942840" y="0"/>
                  <a:pt x="210589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25">
            <a:extLst>
              <a:ext uri="{FF2B5EF4-FFF2-40B4-BE49-F238E27FC236}">
                <a16:creationId xmlns:a16="http://schemas.microsoft.com/office/drawing/2014/main" id="{94AB5A8F-BDCB-254A-8A79-46FE830A6B5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004648" y="1472340"/>
            <a:ext cx="3690368" cy="3690368"/>
          </a:xfrm>
          <a:custGeom>
            <a:avLst/>
            <a:gdLst>
              <a:gd name="connsiteX0" fmla="*/ 2105891 w 4211782"/>
              <a:gd name="connsiteY0" fmla="*/ 0 h 4211782"/>
              <a:gd name="connsiteX1" fmla="*/ 4211782 w 4211782"/>
              <a:gd name="connsiteY1" fmla="*/ 2105891 h 4211782"/>
              <a:gd name="connsiteX2" fmla="*/ 2105891 w 4211782"/>
              <a:gd name="connsiteY2" fmla="*/ 4211782 h 4211782"/>
              <a:gd name="connsiteX3" fmla="*/ 0 w 4211782"/>
              <a:gd name="connsiteY3" fmla="*/ 2105891 h 4211782"/>
              <a:gd name="connsiteX4" fmla="*/ 2105891 w 4211782"/>
              <a:gd name="connsiteY4" fmla="*/ 0 h 421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1782" h="4211782">
                <a:moveTo>
                  <a:pt x="2105891" y="0"/>
                </a:moveTo>
                <a:cubicBezTo>
                  <a:pt x="3268942" y="0"/>
                  <a:pt x="4211782" y="942840"/>
                  <a:pt x="4211782" y="2105891"/>
                </a:cubicBezTo>
                <a:cubicBezTo>
                  <a:pt x="4211782" y="3268942"/>
                  <a:pt x="3268942" y="4211782"/>
                  <a:pt x="2105891" y="4211782"/>
                </a:cubicBezTo>
                <a:cubicBezTo>
                  <a:pt x="942840" y="4211782"/>
                  <a:pt x="0" y="3268942"/>
                  <a:pt x="0" y="2105891"/>
                </a:cubicBezTo>
                <a:cubicBezTo>
                  <a:pt x="0" y="942840"/>
                  <a:pt x="942840" y="0"/>
                  <a:pt x="210589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133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Quote">
    <p:bg>
      <p:bgPr>
        <a:solidFill>
          <a:srgbClr val="007D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0AC799BC-3DCF-844B-A5AE-9DFF0C74A7C4}"/>
              </a:ext>
            </a:extLst>
          </p:cNvPr>
          <p:cNvSpPr/>
          <p:nvPr userDrawn="1"/>
        </p:nvSpPr>
        <p:spPr>
          <a:xfrm>
            <a:off x="8040810" y="4741085"/>
            <a:ext cx="3265977" cy="3265977"/>
          </a:xfrm>
          <a:prstGeom prst="ellipse">
            <a:avLst/>
          </a:prstGeom>
          <a:noFill/>
          <a:ln w="6350">
            <a:solidFill>
              <a:srgbClr val="FFB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EBAF40A-817B-D643-A9D4-BC030C7B48D0}"/>
              </a:ext>
            </a:extLst>
          </p:cNvPr>
          <p:cNvSpPr/>
          <p:nvPr userDrawn="1"/>
        </p:nvSpPr>
        <p:spPr>
          <a:xfrm>
            <a:off x="9759543" y="2501822"/>
            <a:ext cx="3705511" cy="3705511"/>
          </a:xfrm>
          <a:prstGeom prst="ellipse">
            <a:avLst/>
          </a:prstGeom>
          <a:noFill/>
          <a:ln w="6350">
            <a:solidFill>
              <a:srgbClr val="FFB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95B64F-E41D-9C44-A05D-93C52CF32C91}"/>
              </a:ext>
            </a:extLst>
          </p:cNvPr>
          <p:cNvSpPr/>
          <p:nvPr userDrawn="1"/>
        </p:nvSpPr>
        <p:spPr>
          <a:xfrm>
            <a:off x="838200" y="831643"/>
            <a:ext cx="10515600" cy="4744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F6A33CA-BEEF-5A4A-8437-F9C7D14BCD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6200" y="1133366"/>
            <a:ext cx="9464040" cy="4038076"/>
          </a:xfrm>
        </p:spPr>
        <p:txBody>
          <a:bodyPr/>
          <a:lstStyle>
            <a:lvl1pPr>
              <a:lnSpc>
                <a:spcPct val="100000"/>
              </a:lnSpc>
              <a:defRPr b="1" i="0">
                <a:solidFill>
                  <a:srgbClr val="003E52"/>
                </a:solidFill>
                <a:latin typeface="Besley ExtraBold" pitchFamily="2" charset="77"/>
                <a:ea typeface="Besley ExtraBold" pitchFamily="2" charset="77"/>
              </a:defRPr>
            </a:lvl1pPr>
          </a:lstStyle>
          <a:p>
            <a:r>
              <a:rPr lang="en-US"/>
              <a:t>“Click to add a quote or primary takeaway message.”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1130C97A-3862-0344-8D13-312CD87A8A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3868" y="6207333"/>
            <a:ext cx="2057400" cy="514351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96348A-BDBB-0040-B230-EDEC6B511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  <a:latin typeface="Interstate" pitchFamily="2" charset="77"/>
              </a:defRPr>
            </a:lvl1pPr>
          </a:lstStyle>
          <a:p>
            <a:r>
              <a:rPr lang="en-US"/>
              <a:t>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744718-8BF7-1B43-BADE-80201BBED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  <a:latin typeface="Interstate" pitchFamily="2" charset="77"/>
              </a:defRPr>
            </a:lvl1pPr>
          </a:lstStyle>
          <a:p>
            <a:fld id="{2C74885C-FB98-B840-A066-BC086B6D24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740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-Navy">
    <p:bg>
      <p:bgPr>
        <a:solidFill>
          <a:srgbClr val="003E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4B0B7E56-1604-1E44-822E-06D379EA5B5B}"/>
              </a:ext>
            </a:extLst>
          </p:cNvPr>
          <p:cNvSpPr/>
          <p:nvPr userDrawn="1"/>
        </p:nvSpPr>
        <p:spPr>
          <a:xfrm>
            <a:off x="8040810" y="4741085"/>
            <a:ext cx="3265977" cy="3265977"/>
          </a:xfrm>
          <a:prstGeom prst="ellipse">
            <a:avLst/>
          </a:prstGeom>
          <a:noFill/>
          <a:ln w="3175">
            <a:solidFill>
              <a:srgbClr val="FFBA08">
                <a:alpha val="6961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32B728C-5A30-0B4C-8004-E54A22BAF4A0}"/>
              </a:ext>
            </a:extLst>
          </p:cNvPr>
          <p:cNvSpPr/>
          <p:nvPr userDrawn="1"/>
        </p:nvSpPr>
        <p:spPr>
          <a:xfrm>
            <a:off x="9759543" y="2501822"/>
            <a:ext cx="3705511" cy="3705511"/>
          </a:xfrm>
          <a:prstGeom prst="ellipse">
            <a:avLst/>
          </a:prstGeom>
          <a:noFill/>
          <a:ln w="3175">
            <a:solidFill>
              <a:srgbClr val="FFBA08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A648C16-2BD8-764F-8BAF-8B30B0278E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5739" y="2774576"/>
            <a:ext cx="9194800" cy="915987"/>
          </a:xfrm>
        </p:spPr>
        <p:txBody>
          <a:bodyPr anchor="b">
            <a:noAutofit/>
          </a:bodyPr>
          <a:lstStyle>
            <a:lvl1pPr marL="0" indent="0">
              <a:lnSpc>
                <a:spcPts val="5200"/>
              </a:lnSpc>
              <a:buNone/>
              <a:defRPr sz="5400" b="1" i="0">
                <a:solidFill>
                  <a:schemeClr val="bg1"/>
                </a:solidFill>
                <a:latin typeface="Besley ExtraBold" pitchFamily="2" charset="77"/>
                <a:ea typeface="Besley ExtraBold" pitchFamily="2" charset="77"/>
              </a:defRPr>
            </a:lvl1pPr>
          </a:lstStyle>
          <a:p>
            <a:pPr lvl="0"/>
            <a:r>
              <a:rPr lang="en-US"/>
              <a:t>Presentation title placeholder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81DDA26-47BA-A74B-A7CF-1E2D24A5D7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55739" y="3717661"/>
            <a:ext cx="9194800" cy="915987"/>
          </a:xfrm>
        </p:spPr>
        <p:txBody>
          <a:bodyPr anchor="t">
            <a:noAutofit/>
          </a:bodyPr>
          <a:lstStyle>
            <a:lvl1pPr marL="0" indent="0">
              <a:buNone/>
              <a:defRPr sz="2800" b="0">
                <a:solidFill>
                  <a:srgbClr val="87D1E6"/>
                </a:solidFill>
                <a:latin typeface="Overpass Medium" pitchFamily="2" charset="77"/>
              </a:defRPr>
            </a:lvl1pPr>
          </a:lstStyle>
          <a:p>
            <a:pPr lvl="0"/>
            <a:r>
              <a:rPr lang="en-US"/>
              <a:t>Optional subheading placeholder</a:t>
            </a:r>
          </a:p>
        </p:txBody>
      </p:sp>
      <p:sp>
        <p:nvSpPr>
          <p:cNvPr id="15" name="Picture Placeholder 25">
            <a:extLst>
              <a:ext uri="{FF2B5EF4-FFF2-40B4-BE49-F238E27FC236}">
                <a16:creationId xmlns:a16="http://schemas.microsoft.com/office/drawing/2014/main" id="{2829E4B8-C9EF-E640-A2EC-888526D9612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036907" y="3749899"/>
            <a:ext cx="4867120" cy="4867120"/>
          </a:xfrm>
          <a:custGeom>
            <a:avLst/>
            <a:gdLst>
              <a:gd name="connsiteX0" fmla="*/ 2105891 w 4211782"/>
              <a:gd name="connsiteY0" fmla="*/ 0 h 4211782"/>
              <a:gd name="connsiteX1" fmla="*/ 4211782 w 4211782"/>
              <a:gd name="connsiteY1" fmla="*/ 2105891 h 4211782"/>
              <a:gd name="connsiteX2" fmla="*/ 2105891 w 4211782"/>
              <a:gd name="connsiteY2" fmla="*/ 4211782 h 4211782"/>
              <a:gd name="connsiteX3" fmla="*/ 0 w 4211782"/>
              <a:gd name="connsiteY3" fmla="*/ 2105891 h 4211782"/>
              <a:gd name="connsiteX4" fmla="*/ 2105891 w 4211782"/>
              <a:gd name="connsiteY4" fmla="*/ 0 h 421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1782" h="4211782">
                <a:moveTo>
                  <a:pt x="2105891" y="0"/>
                </a:moveTo>
                <a:cubicBezTo>
                  <a:pt x="3268942" y="0"/>
                  <a:pt x="4211782" y="942840"/>
                  <a:pt x="4211782" y="2105891"/>
                </a:cubicBezTo>
                <a:cubicBezTo>
                  <a:pt x="4211782" y="3268942"/>
                  <a:pt x="3268942" y="4211782"/>
                  <a:pt x="2105891" y="4211782"/>
                </a:cubicBezTo>
                <a:cubicBezTo>
                  <a:pt x="942840" y="4211782"/>
                  <a:pt x="0" y="3268942"/>
                  <a:pt x="0" y="2105891"/>
                </a:cubicBezTo>
                <a:cubicBezTo>
                  <a:pt x="0" y="942840"/>
                  <a:pt x="942840" y="0"/>
                  <a:pt x="210589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25">
            <a:extLst>
              <a:ext uri="{FF2B5EF4-FFF2-40B4-BE49-F238E27FC236}">
                <a16:creationId xmlns:a16="http://schemas.microsoft.com/office/drawing/2014/main" id="{788B7E97-3794-B944-9919-4E28BD7731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004648" y="1472340"/>
            <a:ext cx="3690368" cy="3690368"/>
          </a:xfrm>
          <a:custGeom>
            <a:avLst/>
            <a:gdLst>
              <a:gd name="connsiteX0" fmla="*/ 2105891 w 4211782"/>
              <a:gd name="connsiteY0" fmla="*/ 0 h 4211782"/>
              <a:gd name="connsiteX1" fmla="*/ 4211782 w 4211782"/>
              <a:gd name="connsiteY1" fmla="*/ 2105891 h 4211782"/>
              <a:gd name="connsiteX2" fmla="*/ 2105891 w 4211782"/>
              <a:gd name="connsiteY2" fmla="*/ 4211782 h 4211782"/>
              <a:gd name="connsiteX3" fmla="*/ 0 w 4211782"/>
              <a:gd name="connsiteY3" fmla="*/ 2105891 h 4211782"/>
              <a:gd name="connsiteX4" fmla="*/ 2105891 w 4211782"/>
              <a:gd name="connsiteY4" fmla="*/ 0 h 421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1782" h="4211782">
                <a:moveTo>
                  <a:pt x="2105891" y="0"/>
                </a:moveTo>
                <a:cubicBezTo>
                  <a:pt x="3268942" y="0"/>
                  <a:pt x="4211782" y="942840"/>
                  <a:pt x="4211782" y="2105891"/>
                </a:cubicBezTo>
                <a:cubicBezTo>
                  <a:pt x="4211782" y="3268942"/>
                  <a:pt x="3268942" y="4211782"/>
                  <a:pt x="2105891" y="4211782"/>
                </a:cubicBezTo>
                <a:cubicBezTo>
                  <a:pt x="942840" y="4211782"/>
                  <a:pt x="0" y="3268942"/>
                  <a:pt x="0" y="2105891"/>
                </a:cubicBezTo>
                <a:cubicBezTo>
                  <a:pt x="0" y="942840"/>
                  <a:pt x="942840" y="0"/>
                  <a:pt x="210589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BE4D278-98BA-4328-99D7-8733E8B3E6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65483" y="368012"/>
            <a:ext cx="1828800" cy="914400"/>
          </a:xfrm>
          <a:prstGeom prst="rect">
            <a:avLst/>
          </a:prstGeom>
        </p:spPr>
      </p:pic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0DAE27AF-A81D-4381-ABE4-016237C8FBF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702B529-340A-8741-B4E4-88039035A462}" type="datetime1">
              <a:rPr lang="en-US" smtClean="0"/>
              <a:t>8/1/2024</a:t>
            </a:fld>
            <a:endParaRPr lang="en-US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9B284DCA-EF01-4A10-9AC5-E484B0B8F2B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73A1B1D7-D671-4188-880A-3BCD5AAFF26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C74885C-FB98-B840-A066-BC086B6D2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648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-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DA2AE-2FFE-9448-ADCE-0042588073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5739" y="2774576"/>
            <a:ext cx="9194800" cy="915987"/>
          </a:xfrm>
        </p:spPr>
        <p:txBody>
          <a:bodyPr anchor="b">
            <a:noAutofit/>
          </a:bodyPr>
          <a:lstStyle>
            <a:lvl1pPr marL="0" indent="0">
              <a:lnSpc>
                <a:spcPts val="5200"/>
              </a:lnSpc>
              <a:buNone/>
              <a:defRPr sz="5400" b="1" i="0">
                <a:solidFill>
                  <a:srgbClr val="003E52"/>
                </a:solidFill>
                <a:latin typeface="Besley ExtraBold" pitchFamily="2" charset="77"/>
                <a:ea typeface="Besley ExtraBold" pitchFamily="2" charset="77"/>
              </a:defRPr>
            </a:lvl1pPr>
          </a:lstStyle>
          <a:p>
            <a:pPr lvl="0"/>
            <a:r>
              <a:rPr lang="en-US"/>
              <a:t>Presentation title placeholder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2115B7A-2C21-BC40-A0FB-BE8931ACF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55739" y="3717661"/>
            <a:ext cx="9194800" cy="915987"/>
          </a:xfrm>
        </p:spPr>
        <p:txBody>
          <a:bodyPr anchor="t">
            <a:noAutofit/>
          </a:bodyPr>
          <a:lstStyle>
            <a:lvl1pPr marL="0" indent="0">
              <a:buNone/>
              <a:defRPr sz="2800" b="0">
                <a:solidFill>
                  <a:srgbClr val="007DA4"/>
                </a:solidFill>
                <a:latin typeface="Overpass Medium" pitchFamily="2" charset="77"/>
              </a:defRPr>
            </a:lvl1pPr>
          </a:lstStyle>
          <a:p>
            <a:pPr lvl="0"/>
            <a:r>
              <a:rPr lang="en-US"/>
              <a:t>Subheading placeholder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DC2783B-7586-A34C-BC35-8E16CBD4AA39}"/>
              </a:ext>
            </a:extLst>
          </p:cNvPr>
          <p:cNvSpPr/>
          <p:nvPr userDrawn="1"/>
        </p:nvSpPr>
        <p:spPr>
          <a:xfrm>
            <a:off x="8040810" y="4741085"/>
            <a:ext cx="3265977" cy="3265977"/>
          </a:xfrm>
          <a:prstGeom prst="ellipse">
            <a:avLst/>
          </a:prstGeom>
          <a:noFill/>
          <a:ln w="3175">
            <a:solidFill>
              <a:srgbClr val="FFBA08">
                <a:alpha val="6961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F5BAD02-4472-C444-B86D-D196EE268A1C}"/>
              </a:ext>
            </a:extLst>
          </p:cNvPr>
          <p:cNvSpPr/>
          <p:nvPr userDrawn="1"/>
        </p:nvSpPr>
        <p:spPr>
          <a:xfrm>
            <a:off x="9759543" y="2501822"/>
            <a:ext cx="3705511" cy="3705511"/>
          </a:xfrm>
          <a:prstGeom prst="ellipse">
            <a:avLst/>
          </a:prstGeom>
          <a:noFill/>
          <a:ln w="3175">
            <a:solidFill>
              <a:srgbClr val="FFBA08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" name="Picture Placeholder 25">
            <a:extLst>
              <a:ext uri="{FF2B5EF4-FFF2-40B4-BE49-F238E27FC236}">
                <a16:creationId xmlns:a16="http://schemas.microsoft.com/office/drawing/2014/main" id="{C3D3914B-13C5-0949-BDA3-4FD52587864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036907" y="3749899"/>
            <a:ext cx="4867120" cy="4867120"/>
          </a:xfrm>
          <a:custGeom>
            <a:avLst/>
            <a:gdLst>
              <a:gd name="connsiteX0" fmla="*/ 2105891 w 4211782"/>
              <a:gd name="connsiteY0" fmla="*/ 0 h 4211782"/>
              <a:gd name="connsiteX1" fmla="*/ 4211782 w 4211782"/>
              <a:gd name="connsiteY1" fmla="*/ 2105891 h 4211782"/>
              <a:gd name="connsiteX2" fmla="*/ 2105891 w 4211782"/>
              <a:gd name="connsiteY2" fmla="*/ 4211782 h 4211782"/>
              <a:gd name="connsiteX3" fmla="*/ 0 w 4211782"/>
              <a:gd name="connsiteY3" fmla="*/ 2105891 h 4211782"/>
              <a:gd name="connsiteX4" fmla="*/ 2105891 w 4211782"/>
              <a:gd name="connsiteY4" fmla="*/ 0 h 421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1782" h="4211782">
                <a:moveTo>
                  <a:pt x="2105891" y="0"/>
                </a:moveTo>
                <a:cubicBezTo>
                  <a:pt x="3268942" y="0"/>
                  <a:pt x="4211782" y="942840"/>
                  <a:pt x="4211782" y="2105891"/>
                </a:cubicBezTo>
                <a:cubicBezTo>
                  <a:pt x="4211782" y="3268942"/>
                  <a:pt x="3268942" y="4211782"/>
                  <a:pt x="2105891" y="4211782"/>
                </a:cubicBezTo>
                <a:cubicBezTo>
                  <a:pt x="942840" y="4211782"/>
                  <a:pt x="0" y="3268942"/>
                  <a:pt x="0" y="2105891"/>
                </a:cubicBezTo>
                <a:cubicBezTo>
                  <a:pt x="0" y="942840"/>
                  <a:pt x="942840" y="0"/>
                  <a:pt x="210589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25">
            <a:extLst>
              <a:ext uri="{FF2B5EF4-FFF2-40B4-BE49-F238E27FC236}">
                <a16:creationId xmlns:a16="http://schemas.microsoft.com/office/drawing/2014/main" id="{94AB5A8F-BDCB-254A-8A79-46FE830A6B5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004648" y="1472340"/>
            <a:ext cx="3690368" cy="3690368"/>
          </a:xfrm>
          <a:custGeom>
            <a:avLst/>
            <a:gdLst>
              <a:gd name="connsiteX0" fmla="*/ 2105891 w 4211782"/>
              <a:gd name="connsiteY0" fmla="*/ 0 h 4211782"/>
              <a:gd name="connsiteX1" fmla="*/ 4211782 w 4211782"/>
              <a:gd name="connsiteY1" fmla="*/ 2105891 h 4211782"/>
              <a:gd name="connsiteX2" fmla="*/ 2105891 w 4211782"/>
              <a:gd name="connsiteY2" fmla="*/ 4211782 h 4211782"/>
              <a:gd name="connsiteX3" fmla="*/ 0 w 4211782"/>
              <a:gd name="connsiteY3" fmla="*/ 2105891 h 4211782"/>
              <a:gd name="connsiteX4" fmla="*/ 2105891 w 4211782"/>
              <a:gd name="connsiteY4" fmla="*/ 0 h 421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1782" h="4211782">
                <a:moveTo>
                  <a:pt x="2105891" y="0"/>
                </a:moveTo>
                <a:cubicBezTo>
                  <a:pt x="3268942" y="0"/>
                  <a:pt x="4211782" y="942840"/>
                  <a:pt x="4211782" y="2105891"/>
                </a:cubicBezTo>
                <a:cubicBezTo>
                  <a:pt x="4211782" y="3268942"/>
                  <a:pt x="3268942" y="4211782"/>
                  <a:pt x="2105891" y="4211782"/>
                </a:cubicBezTo>
                <a:cubicBezTo>
                  <a:pt x="942840" y="4211782"/>
                  <a:pt x="0" y="3268942"/>
                  <a:pt x="0" y="2105891"/>
                </a:cubicBezTo>
                <a:cubicBezTo>
                  <a:pt x="0" y="942840"/>
                  <a:pt x="942840" y="0"/>
                  <a:pt x="210589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  <p:pic>
        <p:nvPicPr>
          <p:cNvPr id="3" name="Picture 2" descr="Text, logo&#10;&#10;Description automatically generated">
            <a:extLst>
              <a:ext uri="{FF2B5EF4-FFF2-40B4-BE49-F238E27FC236}">
                <a16:creationId xmlns:a16="http://schemas.microsoft.com/office/drawing/2014/main" id="{26F61FF8-63D6-439D-92D0-FE504E4871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12359" y="491265"/>
            <a:ext cx="1828800" cy="914400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EA2CE61-9CED-4E27-9641-E9BA24D0F52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702B529-340A-8741-B4E4-88039035A462}" type="datetime1">
              <a:rPr lang="en-US" smtClean="0"/>
              <a:t>8/1/2024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DC7492E-6E2E-4095-8536-3D82C2F4A1C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A7B320F-5DC7-4036-B82A-477864DB6F5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C74885C-FB98-B840-A066-BC086B6D2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5477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-Navy">
    <p:bg>
      <p:bgPr>
        <a:solidFill>
          <a:srgbClr val="003E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3F6B3-25F7-0947-9AC0-F7E0C1DACD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041400"/>
            <a:ext cx="9448800" cy="2387600"/>
          </a:xfrm>
        </p:spPr>
        <p:txBody>
          <a:bodyPr anchor="b">
            <a:noAutofit/>
          </a:bodyPr>
          <a:lstStyle>
            <a:lvl1pPr algn="ctr">
              <a:defRPr sz="6000" b="1" i="0">
                <a:solidFill>
                  <a:schemeClr val="bg1"/>
                </a:solidFill>
                <a:latin typeface="Besley ExtraBold" pitchFamily="2" charset="77"/>
                <a:ea typeface="Besley ExtraBold" pitchFamily="2" charset="77"/>
              </a:defRPr>
            </a:lvl1pPr>
          </a:lstStyle>
          <a:p>
            <a:r>
              <a:rPr lang="en-US"/>
              <a:t>Click to add a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89D841-67A0-C94B-BB22-18037A451D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46825"/>
            <a:ext cx="9448800" cy="1655763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87D1E6"/>
                </a:solidFill>
                <a:latin typeface="Overpass Medium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add a subtitle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B0B7E56-1604-1E44-822E-06D379EA5B5B}"/>
              </a:ext>
            </a:extLst>
          </p:cNvPr>
          <p:cNvSpPr/>
          <p:nvPr userDrawn="1"/>
        </p:nvSpPr>
        <p:spPr>
          <a:xfrm>
            <a:off x="10865653" y="-1251501"/>
            <a:ext cx="3265977" cy="3265977"/>
          </a:xfrm>
          <a:prstGeom prst="ellipse">
            <a:avLst/>
          </a:prstGeom>
          <a:noFill/>
          <a:ln w="3175">
            <a:solidFill>
              <a:srgbClr val="FFBA08">
                <a:alpha val="6961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32B728C-5A30-0B4C-8004-E54A22BAF4A0}"/>
              </a:ext>
            </a:extLst>
          </p:cNvPr>
          <p:cNvSpPr/>
          <p:nvPr userDrawn="1"/>
        </p:nvSpPr>
        <p:spPr>
          <a:xfrm>
            <a:off x="-2773490" y="2235202"/>
            <a:ext cx="3705511" cy="3705511"/>
          </a:xfrm>
          <a:prstGeom prst="ellipse">
            <a:avLst/>
          </a:prstGeom>
          <a:noFill/>
          <a:ln w="3175">
            <a:solidFill>
              <a:srgbClr val="FFBA08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7B1700C-1772-4D6E-AFE4-15B043E6B0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24221" y="379579"/>
            <a:ext cx="1828800" cy="914400"/>
          </a:xfrm>
          <a:prstGeom prst="rect">
            <a:avLst/>
          </a:prstGeom>
        </p:spPr>
      </p:pic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FDF8A16B-153C-4DE2-9432-25AF482C4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2B529-340A-8741-B4E4-88039035A462}" type="datetime1">
              <a:rPr lang="en-US" smtClean="0"/>
              <a:t>8/1/2024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DC41E3D1-6911-4759-996D-FEF5BF8F6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0B7AA4C-7A67-44DE-9EFA-97C42A8B8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885C-FB98-B840-A066-BC086B6D2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301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B93F882-BE4E-7A4B-8086-1E34248EDE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2558" y="303802"/>
            <a:ext cx="2326361" cy="116318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DA2AE-2FFE-9448-ADCE-0042588073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5739" y="2774576"/>
            <a:ext cx="9194800" cy="915987"/>
          </a:xfrm>
        </p:spPr>
        <p:txBody>
          <a:bodyPr anchor="b">
            <a:noAutofit/>
          </a:bodyPr>
          <a:lstStyle>
            <a:lvl1pPr marL="0" indent="0">
              <a:lnSpc>
                <a:spcPts val="5200"/>
              </a:lnSpc>
              <a:buNone/>
              <a:defRPr sz="5400" b="1" i="0">
                <a:solidFill>
                  <a:srgbClr val="003E52"/>
                </a:solidFill>
                <a:latin typeface="Besley ExtraBold" pitchFamily="2" charset="77"/>
                <a:ea typeface="Besley ExtraBold" pitchFamily="2" charset="77"/>
              </a:defRPr>
            </a:lvl1pPr>
          </a:lstStyle>
          <a:p>
            <a:pPr lvl="0"/>
            <a:r>
              <a:rPr lang="en-US"/>
              <a:t>Presentation title placeholder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2115B7A-2C21-BC40-A0FB-BE8931ACF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55739" y="3717661"/>
            <a:ext cx="9194800" cy="915987"/>
          </a:xfrm>
        </p:spPr>
        <p:txBody>
          <a:bodyPr anchor="t">
            <a:noAutofit/>
          </a:bodyPr>
          <a:lstStyle>
            <a:lvl1pPr marL="0" indent="0">
              <a:buNone/>
              <a:defRPr sz="2800" b="0">
                <a:solidFill>
                  <a:srgbClr val="007DA4"/>
                </a:solidFill>
                <a:latin typeface="Overpass Medium" pitchFamily="2" charset="77"/>
              </a:defRPr>
            </a:lvl1pPr>
          </a:lstStyle>
          <a:p>
            <a:pPr lvl="0"/>
            <a:r>
              <a:rPr lang="en-US"/>
              <a:t>Subheading placeholder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DC2783B-7586-A34C-BC35-8E16CBD4AA39}"/>
              </a:ext>
            </a:extLst>
          </p:cNvPr>
          <p:cNvSpPr/>
          <p:nvPr userDrawn="1"/>
        </p:nvSpPr>
        <p:spPr>
          <a:xfrm>
            <a:off x="8040810" y="4741085"/>
            <a:ext cx="3265977" cy="3265977"/>
          </a:xfrm>
          <a:prstGeom prst="ellipse">
            <a:avLst/>
          </a:prstGeom>
          <a:noFill/>
          <a:ln w="3175">
            <a:solidFill>
              <a:srgbClr val="FFBA08">
                <a:alpha val="6961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F5BAD02-4472-C444-B86D-D196EE268A1C}"/>
              </a:ext>
            </a:extLst>
          </p:cNvPr>
          <p:cNvSpPr/>
          <p:nvPr userDrawn="1"/>
        </p:nvSpPr>
        <p:spPr>
          <a:xfrm>
            <a:off x="9759543" y="2501822"/>
            <a:ext cx="3705511" cy="3705511"/>
          </a:xfrm>
          <a:prstGeom prst="ellipse">
            <a:avLst/>
          </a:prstGeom>
          <a:noFill/>
          <a:ln w="3175">
            <a:solidFill>
              <a:srgbClr val="FFBA08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" name="Picture Placeholder 25">
            <a:extLst>
              <a:ext uri="{FF2B5EF4-FFF2-40B4-BE49-F238E27FC236}">
                <a16:creationId xmlns:a16="http://schemas.microsoft.com/office/drawing/2014/main" id="{C3D3914B-13C5-0949-BDA3-4FD52587864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036907" y="3749899"/>
            <a:ext cx="4867120" cy="4867120"/>
          </a:xfrm>
          <a:custGeom>
            <a:avLst/>
            <a:gdLst>
              <a:gd name="connsiteX0" fmla="*/ 2105891 w 4211782"/>
              <a:gd name="connsiteY0" fmla="*/ 0 h 4211782"/>
              <a:gd name="connsiteX1" fmla="*/ 4211782 w 4211782"/>
              <a:gd name="connsiteY1" fmla="*/ 2105891 h 4211782"/>
              <a:gd name="connsiteX2" fmla="*/ 2105891 w 4211782"/>
              <a:gd name="connsiteY2" fmla="*/ 4211782 h 4211782"/>
              <a:gd name="connsiteX3" fmla="*/ 0 w 4211782"/>
              <a:gd name="connsiteY3" fmla="*/ 2105891 h 4211782"/>
              <a:gd name="connsiteX4" fmla="*/ 2105891 w 4211782"/>
              <a:gd name="connsiteY4" fmla="*/ 0 h 421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1782" h="4211782">
                <a:moveTo>
                  <a:pt x="2105891" y="0"/>
                </a:moveTo>
                <a:cubicBezTo>
                  <a:pt x="3268942" y="0"/>
                  <a:pt x="4211782" y="942840"/>
                  <a:pt x="4211782" y="2105891"/>
                </a:cubicBezTo>
                <a:cubicBezTo>
                  <a:pt x="4211782" y="3268942"/>
                  <a:pt x="3268942" y="4211782"/>
                  <a:pt x="2105891" y="4211782"/>
                </a:cubicBezTo>
                <a:cubicBezTo>
                  <a:pt x="942840" y="4211782"/>
                  <a:pt x="0" y="3268942"/>
                  <a:pt x="0" y="2105891"/>
                </a:cubicBezTo>
                <a:cubicBezTo>
                  <a:pt x="0" y="942840"/>
                  <a:pt x="942840" y="0"/>
                  <a:pt x="210589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25">
            <a:extLst>
              <a:ext uri="{FF2B5EF4-FFF2-40B4-BE49-F238E27FC236}">
                <a16:creationId xmlns:a16="http://schemas.microsoft.com/office/drawing/2014/main" id="{94AB5A8F-BDCB-254A-8A79-46FE830A6B5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004648" y="1472340"/>
            <a:ext cx="3690368" cy="3690368"/>
          </a:xfrm>
          <a:custGeom>
            <a:avLst/>
            <a:gdLst>
              <a:gd name="connsiteX0" fmla="*/ 2105891 w 4211782"/>
              <a:gd name="connsiteY0" fmla="*/ 0 h 4211782"/>
              <a:gd name="connsiteX1" fmla="*/ 4211782 w 4211782"/>
              <a:gd name="connsiteY1" fmla="*/ 2105891 h 4211782"/>
              <a:gd name="connsiteX2" fmla="*/ 2105891 w 4211782"/>
              <a:gd name="connsiteY2" fmla="*/ 4211782 h 4211782"/>
              <a:gd name="connsiteX3" fmla="*/ 0 w 4211782"/>
              <a:gd name="connsiteY3" fmla="*/ 2105891 h 4211782"/>
              <a:gd name="connsiteX4" fmla="*/ 2105891 w 4211782"/>
              <a:gd name="connsiteY4" fmla="*/ 0 h 421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1782" h="4211782">
                <a:moveTo>
                  <a:pt x="2105891" y="0"/>
                </a:moveTo>
                <a:cubicBezTo>
                  <a:pt x="3268942" y="0"/>
                  <a:pt x="4211782" y="942840"/>
                  <a:pt x="4211782" y="2105891"/>
                </a:cubicBezTo>
                <a:cubicBezTo>
                  <a:pt x="4211782" y="3268942"/>
                  <a:pt x="3268942" y="4211782"/>
                  <a:pt x="2105891" y="4211782"/>
                </a:cubicBezTo>
                <a:cubicBezTo>
                  <a:pt x="942840" y="4211782"/>
                  <a:pt x="0" y="3268942"/>
                  <a:pt x="0" y="2105891"/>
                </a:cubicBezTo>
                <a:cubicBezTo>
                  <a:pt x="0" y="942840"/>
                  <a:pt x="942840" y="0"/>
                  <a:pt x="210589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6485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-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3F6B3-25F7-0947-9AC0-F7E0C1DACD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041400"/>
            <a:ext cx="9144000" cy="2387600"/>
          </a:xfrm>
        </p:spPr>
        <p:txBody>
          <a:bodyPr anchor="b">
            <a:noAutofit/>
          </a:bodyPr>
          <a:lstStyle>
            <a:lvl1pPr algn="ctr">
              <a:defRPr sz="6000" b="1" i="0">
                <a:solidFill>
                  <a:srgbClr val="003E52"/>
                </a:solidFill>
                <a:latin typeface="Besley ExtraBold" pitchFamily="2" charset="77"/>
                <a:ea typeface="Besley ExtraBold" pitchFamily="2" charset="77"/>
              </a:defRPr>
            </a:lvl1pPr>
          </a:lstStyle>
          <a:p>
            <a:r>
              <a:rPr lang="en-US"/>
              <a:t>Click to add a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89D841-67A0-C94B-BB22-18037A451D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46825"/>
            <a:ext cx="9144000" cy="1655763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7DA4"/>
                </a:solidFill>
                <a:latin typeface="Overpass Medium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add a subtitle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B0B7E56-1604-1E44-822E-06D379EA5B5B}"/>
              </a:ext>
            </a:extLst>
          </p:cNvPr>
          <p:cNvSpPr/>
          <p:nvPr userDrawn="1"/>
        </p:nvSpPr>
        <p:spPr>
          <a:xfrm>
            <a:off x="8040810" y="4741085"/>
            <a:ext cx="3265977" cy="3265977"/>
          </a:xfrm>
          <a:prstGeom prst="ellipse">
            <a:avLst/>
          </a:prstGeom>
          <a:noFill/>
          <a:ln w="3175">
            <a:solidFill>
              <a:srgbClr val="FFBA08">
                <a:alpha val="6961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32B728C-5A30-0B4C-8004-E54A22BAF4A0}"/>
              </a:ext>
            </a:extLst>
          </p:cNvPr>
          <p:cNvSpPr/>
          <p:nvPr userDrawn="1"/>
        </p:nvSpPr>
        <p:spPr>
          <a:xfrm>
            <a:off x="9759543" y="2501822"/>
            <a:ext cx="3705511" cy="3705511"/>
          </a:xfrm>
          <a:prstGeom prst="ellipse">
            <a:avLst/>
          </a:prstGeom>
          <a:noFill/>
          <a:ln w="3175">
            <a:solidFill>
              <a:srgbClr val="FFBA08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8" name="Picture 7" descr="Text, logo&#10;&#10;Description automatically generated">
            <a:extLst>
              <a:ext uri="{FF2B5EF4-FFF2-40B4-BE49-F238E27FC236}">
                <a16:creationId xmlns:a16="http://schemas.microsoft.com/office/drawing/2014/main" id="{578D29B4-5E51-4225-94C2-7FC4ABA3EE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17363" y="138789"/>
            <a:ext cx="1828800" cy="914400"/>
          </a:xfrm>
          <a:prstGeom prst="rect">
            <a:avLst/>
          </a:prstGeom>
        </p:spPr>
      </p:pic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5E87CC94-DF71-41F4-8CB3-7E104929C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2B529-340A-8741-B4E4-88039035A462}" type="datetime1">
              <a:rPr lang="en-US" smtClean="0"/>
              <a:t>8/1/2024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580DAC1-E47C-489A-85A5-733947F7D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ED2B32B3-C8A0-46A2-BD8C-AED70F5C4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885C-FB98-B840-A066-BC086B6D2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2054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Quote">
    <p:bg>
      <p:bgPr>
        <a:solidFill>
          <a:srgbClr val="007D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0AC799BC-3DCF-844B-A5AE-9DFF0C74A7C4}"/>
              </a:ext>
            </a:extLst>
          </p:cNvPr>
          <p:cNvSpPr/>
          <p:nvPr userDrawn="1"/>
        </p:nvSpPr>
        <p:spPr>
          <a:xfrm>
            <a:off x="1249485" y="4741085"/>
            <a:ext cx="3265977" cy="3265977"/>
          </a:xfrm>
          <a:prstGeom prst="ellipse">
            <a:avLst/>
          </a:prstGeom>
          <a:noFill/>
          <a:ln w="6350">
            <a:solidFill>
              <a:srgbClr val="FFB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EBAF40A-817B-D643-A9D4-BC030C7B48D0}"/>
              </a:ext>
            </a:extLst>
          </p:cNvPr>
          <p:cNvSpPr/>
          <p:nvPr userDrawn="1"/>
        </p:nvSpPr>
        <p:spPr>
          <a:xfrm>
            <a:off x="-1146832" y="2797098"/>
            <a:ext cx="3705511" cy="3705511"/>
          </a:xfrm>
          <a:prstGeom prst="ellipse">
            <a:avLst/>
          </a:prstGeom>
          <a:noFill/>
          <a:ln w="6350">
            <a:solidFill>
              <a:srgbClr val="FFB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95B64F-E41D-9C44-A05D-93C52CF32C91}"/>
              </a:ext>
            </a:extLst>
          </p:cNvPr>
          <p:cNvSpPr/>
          <p:nvPr userDrawn="1"/>
        </p:nvSpPr>
        <p:spPr>
          <a:xfrm>
            <a:off x="838200" y="1552355"/>
            <a:ext cx="10515600" cy="45768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F6A33CA-BEEF-5A4A-8437-F9C7D14BCD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9484" y="1835113"/>
            <a:ext cx="9693032" cy="4038076"/>
          </a:xfrm>
        </p:spPr>
        <p:txBody>
          <a:bodyPr/>
          <a:lstStyle>
            <a:lvl1pPr>
              <a:lnSpc>
                <a:spcPct val="100000"/>
              </a:lnSpc>
              <a:defRPr b="1" i="0">
                <a:solidFill>
                  <a:srgbClr val="003E52"/>
                </a:solidFill>
                <a:latin typeface="Besley ExtraBold" pitchFamily="2" charset="77"/>
                <a:ea typeface="Besley ExtraBold" pitchFamily="2" charset="77"/>
              </a:defRPr>
            </a:lvl1pPr>
          </a:lstStyle>
          <a:p>
            <a:r>
              <a:rPr lang="en-US"/>
              <a:t>“Click to add a quote or primary takeaway message.”</a:t>
            </a:r>
          </a:p>
        </p:txBody>
      </p:sp>
      <p:pic>
        <p:nvPicPr>
          <p:cNvPr id="6" name="Picture 5" descr="Text, logo&#10;&#10;Description automatically generated">
            <a:extLst>
              <a:ext uri="{FF2B5EF4-FFF2-40B4-BE49-F238E27FC236}">
                <a16:creationId xmlns:a16="http://schemas.microsoft.com/office/drawing/2014/main" id="{5591FE02-5F75-4E85-9625-56C9302012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12151" y="337067"/>
            <a:ext cx="1828800" cy="914400"/>
          </a:xfrm>
          <a:prstGeom prst="rect">
            <a:avLst/>
          </a:prstGeom>
        </p:spPr>
      </p:pic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D8C317EF-5250-40E3-AF1F-208E9D1DA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2B529-340A-8741-B4E4-88039035A462}" type="datetime1">
              <a:rPr lang="en-US" smtClean="0"/>
              <a:t>8/1/2024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E127BA1-F11C-4B5D-B2A4-7EF784331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E928BC08-A666-4816-B534-2B41B264C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885C-FB98-B840-A066-BC086B6D2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9336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Quote">
    <p:bg>
      <p:bgPr>
        <a:solidFill>
          <a:srgbClr val="007D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0AC799BC-3DCF-844B-A5AE-9DFF0C74A7C4}"/>
              </a:ext>
            </a:extLst>
          </p:cNvPr>
          <p:cNvSpPr/>
          <p:nvPr userDrawn="1"/>
        </p:nvSpPr>
        <p:spPr>
          <a:xfrm>
            <a:off x="8040810" y="4741085"/>
            <a:ext cx="3265977" cy="3265977"/>
          </a:xfrm>
          <a:prstGeom prst="ellipse">
            <a:avLst/>
          </a:prstGeom>
          <a:noFill/>
          <a:ln w="6350">
            <a:solidFill>
              <a:srgbClr val="FFB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EBAF40A-817B-D643-A9D4-BC030C7B48D0}"/>
              </a:ext>
            </a:extLst>
          </p:cNvPr>
          <p:cNvSpPr/>
          <p:nvPr userDrawn="1"/>
        </p:nvSpPr>
        <p:spPr>
          <a:xfrm>
            <a:off x="9759543" y="2501822"/>
            <a:ext cx="3705511" cy="3705511"/>
          </a:xfrm>
          <a:prstGeom prst="ellipse">
            <a:avLst/>
          </a:prstGeom>
          <a:noFill/>
          <a:ln w="6350">
            <a:solidFill>
              <a:srgbClr val="FFB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95B64F-E41D-9C44-A05D-93C52CF32C91}"/>
              </a:ext>
            </a:extLst>
          </p:cNvPr>
          <p:cNvSpPr/>
          <p:nvPr userDrawn="1"/>
        </p:nvSpPr>
        <p:spPr>
          <a:xfrm>
            <a:off x="820420" y="1313839"/>
            <a:ext cx="10515600" cy="4744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F6A33CA-BEEF-5A4A-8437-F9C7D14BCD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6200" y="1650795"/>
            <a:ext cx="9464040" cy="4038076"/>
          </a:xfrm>
        </p:spPr>
        <p:txBody>
          <a:bodyPr/>
          <a:lstStyle>
            <a:lvl1pPr>
              <a:lnSpc>
                <a:spcPct val="100000"/>
              </a:lnSpc>
              <a:defRPr b="1" i="0">
                <a:solidFill>
                  <a:srgbClr val="003E52"/>
                </a:solidFill>
                <a:latin typeface="Besley ExtraBold" pitchFamily="2" charset="77"/>
                <a:ea typeface="Besley ExtraBold" pitchFamily="2" charset="77"/>
              </a:defRPr>
            </a:lvl1pPr>
          </a:lstStyle>
          <a:p>
            <a:r>
              <a:rPr lang="en-US"/>
              <a:t>“Click to add a quote or primary takeaway message.”</a:t>
            </a:r>
          </a:p>
        </p:txBody>
      </p:sp>
      <p:pic>
        <p:nvPicPr>
          <p:cNvPr id="6" name="Picture 5" descr="Text, logo&#10;&#10;Description automatically generated">
            <a:extLst>
              <a:ext uri="{FF2B5EF4-FFF2-40B4-BE49-F238E27FC236}">
                <a16:creationId xmlns:a16="http://schemas.microsoft.com/office/drawing/2014/main" id="{42993C3B-523D-41BA-80CF-DABD90658C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07220" y="193468"/>
            <a:ext cx="1828800" cy="914400"/>
          </a:xfrm>
          <a:prstGeom prst="rect">
            <a:avLst/>
          </a:prstGeom>
        </p:spPr>
      </p:pic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91B448B9-7723-4E06-9449-BDB667C87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2B529-340A-8741-B4E4-88039035A462}" type="datetime1">
              <a:rPr lang="en-US" smtClean="0"/>
              <a:t>8/1/2024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8E7F62F2-A5A6-4E5D-B8EE-DF34ADB59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DCB91DEB-180F-4C95-A727-EF0249125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885C-FB98-B840-A066-BC086B6D2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166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E0B1D-F5CA-774F-A050-2E994439B7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4379" y="1200287"/>
            <a:ext cx="10075412" cy="914400"/>
          </a:xfrm>
        </p:spPr>
        <p:txBody>
          <a:bodyPr lIns="0" tIns="0" rIns="0" bIns="0" anchor="ctr" anchorCtr="0">
            <a:noAutofit/>
          </a:bodyPr>
          <a:lstStyle>
            <a:lvl1pPr>
              <a:defRPr b="1" i="0">
                <a:solidFill>
                  <a:srgbClr val="007DA4"/>
                </a:solidFill>
                <a:latin typeface="Besley ExtraBold" pitchFamily="2" charset="77"/>
                <a:ea typeface="Besley ExtraBold" pitchFamily="2" charset="77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B18B9-EE96-AA4D-B74E-53C15F54BEA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09619" y="2352803"/>
            <a:ext cx="10060172" cy="3587323"/>
          </a:xfrm>
        </p:spPr>
        <p:txBody>
          <a:bodyPr/>
          <a:lstStyle>
            <a:lvl1pPr>
              <a:lnSpc>
                <a:spcPct val="100000"/>
              </a:lnSpc>
              <a:defRPr b="0" i="0">
                <a:solidFill>
                  <a:srgbClr val="696B68"/>
                </a:solidFill>
                <a:latin typeface="Overpass Medium" pitchFamily="2" charset="77"/>
              </a:defRPr>
            </a:lvl1pPr>
            <a:lvl2pPr>
              <a:defRPr b="0" i="0">
                <a:solidFill>
                  <a:srgbClr val="696B68"/>
                </a:solidFill>
                <a:latin typeface="Overpass Medium" pitchFamily="2" charset="77"/>
              </a:defRPr>
            </a:lvl2pPr>
            <a:lvl3pPr>
              <a:defRPr b="0" i="0">
                <a:solidFill>
                  <a:srgbClr val="696B68"/>
                </a:solidFill>
                <a:latin typeface="Overpass Medium" pitchFamily="2" charset="77"/>
              </a:defRPr>
            </a:lvl3pPr>
            <a:lvl4pPr>
              <a:defRPr b="0" i="0">
                <a:solidFill>
                  <a:srgbClr val="696B68"/>
                </a:solidFill>
                <a:latin typeface="Overpass Medium" pitchFamily="2" charset="77"/>
              </a:defRPr>
            </a:lvl4pPr>
            <a:lvl5pPr marL="1828754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Interstate" pitchFamily="2" charset="77"/>
              </a:defRPr>
            </a:lvl5pPr>
            <a:lvl6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Interstate" pitchFamily="2" charset="77"/>
              </a:defRPr>
            </a:lvl6pPr>
            <a:lvl7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Interstate" pitchFamily="2" charset="77"/>
              </a:defRPr>
            </a:lvl7pPr>
          </a:lstStyle>
          <a:p>
            <a:pPr lvl="0"/>
            <a:r>
              <a:rPr lang="en-US"/>
              <a:t>Click to add slide content</a:t>
            </a:r>
          </a:p>
          <a:p>
            <a:pPr lvl="1"/>
            <a:r>
              <a:rPr lang="en-US"/>
              <a:t>Bullet</a:t>
            </a:r>
          </a:p>
          <a:p>
            <a:pPr lvl="2"/>
            <a:r>
              <a:rPr lang="en-US"/>
              <a:t>Bullet</a:t>
            </a:r>
          </a:p>
          <a:p>
            <a:pPr lvl="3"/>
            <a:r>
              <a:rPr lang="en-US"/>
              <a:t>Bullet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130AA05-5237-7B4F-98B2-029E0E3ED508}"/>
              </a:ext>
            </a:extLst>
          </p:cNvPr>
          <p:cNvSpPr/>
          <p:nvPr userDrawn="1"/>
        </p:nvSpPr>
        <p:spPr>
          <a:xfrm>
            <a:off x="8040810" y="4741085"/>
            <a:ext cx="3265977" cy="3265977"/>
          </a:xfrm>
          <a:prstGeom prst="ellipse">
            <a:avLst/>
          </a:prstGeom>
          <a:noFill/>
          <a:ln w="6350">
            <a:solidFill>
              <a:srgbClr val="FFBA08">
                <a:alpha val="5533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7A7CC8D-E926-FB4F-8684-D68CA0FFA9BC}"/>
              </a:ext>
            </a:extLst>
          </p:cNvPr>
          <p:cNvSpPr/>
          <p:nvPr userDrawn="1"/>
        </p:nvSpPr>
        <p:spPr>
          <a:xfrm>
            <a:off x="9759543" y="2501822"/>
            <a:ext cx="3705511" cy="3705511"/>
          </a:xfrm>
          <a:prstGeom prst="ellipse">
            <a:avLst/>
          </a:prstGeom>
          <a:noFill/>
          <a:ln w="6350">
            <a:solidFill>
              <a:srgbClr val="FFBA08">
                <a:alpha val="5533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6" name="Picture 5" descr="Text, logo&#10;&#10;Description automatically generated">
            <a:extLst>
              <a:ext uri="{FF2B5EF4-FFF2-40B4-BE49-F238E27FC236}">
                <a16:creationId xmlns:a16="http://schemas.microsoft.com/office/drawing/2014/main" id="{60ED637C-871B-43B1-B59C-9FCBEAEAD4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77987" y="152817"/>
            <a:ext cx="1828800" cy="914400"/>
          </a:xfrm>
          <a:prstGeom prst="rect">
            <a:avLst/>
          </a:prstGeom>
        </p:spPr>
      </p:pic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7DCE2BC3-BD86-4C64-9646-679515B68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2B529-340A-8741-B4E4-88039035A462}" type="datetime1">
              <a:rPr lang="en-US" smtClean="0"/>
              <a:t>8/1/2024</a:t>
            </a:fld>
            <a:endParaRPr lang="en-US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9392D7A2-62CD-4212-A194-48D22E7D2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A12BEE37-B397-4F26-AB40-0DE669C54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885C-FB98-B840-A066-BC086B6D2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5545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FB77A-573E-6943-BA54-87FCB944FB2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09051" y="2096008"/>
            <a:ext cx="5181600" cy="4120515"/>
          </a:xfrm>
        </p:spPr>
        <p:txBody>
          <a:bodyPr/>
          <a:lstStyle>
            <a:lvl1pPr>
              <a:lnSpc>
                <a:spcPct val="100000"/>
              </a:lnSpc>
              <a:defRPr b="0" i="0">
                <a:solidFill>
                  <a:srgbClr val="696B68"/>
                </a:solidFill>
                <a:latin typeface="Overpass Medium" pitchFamily="2" charset="77"/>
              </a:defRPr>
            </a:lvl1pPr>
            <a:lvl2pPr>
              <a:lnSpc>
                <a:spcPts val="2880"/>
              </a:lnSpc>
              <a:defRPr b="0" i="0">
                <a:solidFill>
                  <a:srgbClr val="696B68"/>
                </a:solidFill>
                <a:latin typeface="Overpass Medium" pitchFamily="2" charset="77"/>
              </a:defRPr>
            </a:lvl2pPr>
            <a:lvl3pPr>
              <a:lnSpc>
                <a:spcPts val="2880"/>
              </a:lnSpc>
              <a:defRPr b="0" i="0">
                <a:solidFill>
                  <a:srgbClr val="696B68"/>
                </a:solidFill>
                <a:latin typeface="Overpass Medium" pitchFamily="2" charset="77"/>
              </a:defRPr>
            </a:lvl3pPr>
            <a:lvl4pPr>
              <a:lnSpc>
                <a:spcPts val="2880"/>
              </a:lnSpc>
              <a:defRPr b="0" i="0">
                <a:solidFill>
                  <a:srgbClr val="696B68"/>
                </a:solidFill>
                <a:latin typeface="Overpass Medium" pitchFamily="2" charset="77"/>
              </a:defRPr>
            </a:lvl4pPr>
            <a:lvl5pPr>
              <a:lnSpc>
                <a:spcPct val="100000"/>
              </a:lnSpc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add slide content</a:t>
            </a:r>
          </a:p>
          <a:p>
            <a:pPr lvl="1"/>
            <a:r>
              <a:rPr lang="en-US"/>
              <a:t>Bullet</a:t>
            </a:r>
          </a:p>
          <a:p>
            <a:pPr lvl="2"/>
            <a:r>
              <a:rPr lang="en-US"/>
              <a:t>Bullet</a:t>
            </a:r>
          </a:p>
          <a:p>
            <a:pPr lvl="3"/>
            <a:r>
              <a:rPr lang="en-US"/>
              <a:t>Bullet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2A5D77-2A78-2047-8332-1DD659B4D3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096000" y="2096009"/>
            <a:ext cx="5181600" cy="4120515"/>
          </a:xfrm>
        </p:spPr>
        <p:txBody>
          <a:bodyPr/>
          <a:lstStyle>
            <a:lvl1pPr>
              <a:lnSpc>
                <a:spcPct val="100000"/>
              </a:lnSpc>
              <a:defRPr b="0" i="0">
                <a:solidFill>
                  <a:srgbClr val="696B68"/>
                </a:solidFill>
                <a:latin typeface="Overpass Medium" pitchFamily="2" charset="77"/>
              </a:defRPr>
            </a:lvl1pPr>
            <a:lvl2pPr>
              <a:lnSpc>
                <a:spcPct val="100000"/>
              </a:lnSpc>
              <a:defRPr b="0" i="0">
                <a:solidFill>
                  <a:srgbClr val="696B68"/>
                </a:solidFill>
                <a:latin typeface="Overpass Medium" pitchFamily="2" charset="77"/>
              </a:defRPr>
            </a:lvl2pPr>
            <a:lvl3pPr>
              <a:lnSpc>
                <a:spcPct val="100000"/>
              </a:lnSpc>
              <a:defRPr b="0" i="0">
                <a:solidFill>
                  <a:srgbClr val="696B68"/>
                </a:solidFill>
                <a:latin typeface="Overpass Medium" pitchFamily="2" charset="77"/>
              </a:defRPr>
            </a:lvl3pPr>
            <a:lvl4pPr>
              <a:lnSpc>
                <a:spcPct val="100000"/>
              </a:lnSpc>
              <a:defRPr b="0" i="0">
                <a:solidFill>
                  <a:srgbClr val="696B68"/>
                </a:solidFill>
                <a:latin typeface="Overpass Medium" pitchFamily="2" charset="77"/>
              </a:defRPr>
            </a:lvl4pPr>
            <a:lvl5pPr>
              <a:lnSpc>
                <a:spcPct val="100000"/>
              </a:lnSpc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add slide content</a:t>
            </a:r>
          </a:p>
          <a:p>
            <a:pPr lvl="1"/>
            <a:r>
              <a:rPr lang="en-US"/>
              <a:t>Bullet</a:t>
            </a:r>
          </a:p>
          <a:p>
            <a:pPr lvl="2"/>
            <a:r>
              <a:rPr lang="en-US"/>
              <a:t>Bullet</a:t>
            </a:r>
          </a:p>
          <a:p>
            <a:pPr lvl="3"/>
            <a:r>
              <a:rPr lang="en-US"/>
              <a:t>Bullet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23F67E4-FAF9-9A41-8DB8-DD2E7B9491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051" y="985589"/>
            <a:ext cx="10530840" cy="914400"/>
          </a:xfrm>
        </p:spPr>
        <p:txBody>
          <a:bodyPr lIns="0" tIns="0" rIns="0" bIns="0" anchor="ctr" anchorCtr="0">
            <a:noAutofit/>
          </a:bodyPr>
          <a:lstStyle>
            <a:lvl1pPr>
              <a:defRPr b="1" i="0">
                <a:solidFill>
                  <a:srgbClr val="007DA4"/>
                </a:solidFill>
                <a:latin typeface="Besley ExtraBold" pitchFamily="2" charset="77"/>
                <a:ea typeface="Besley ExtraBold" pitchFamily="2" charset="77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4A6872D-F0FB-9B41-91CB-AEF3723CC3E4}"/>
              </a:ext>
            </a:extLst>
          </p:cNvPr>
          <p:cNvSpPr/>
          <p:nvPr userDrawn="1"/>
        </p:nvSpPr>
        <p:spPr>
          <a:xfrm>
            <a:off x="-271037" y="4741085"/>
            <a:ext cx="3265977" cy="3265977"/>
          </a:xfrm>
          <a:prstGeom prst="ellipse">
            <a:avLst/>
          </a:prstGeom>
          <a:noFill/>
          <a:ln w="6350">
            <a:solidFill>
              <a:srgbClr val="FFBA08">
                <a:alpha val="5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ADDC3EC-BA6D-9946-AA83-EBAA8B520AAD}"/>
              </a:ext>
            </a:extLst>
          </p:cNvPr>
          <p:cNvSpPr/>
          <p:nvPr userDrawn="1"/>
        </p:nvSpPr>
        <p:spPr>
          <a:xfrm>
            <a:off x="-2572160" y="2501822"/>
            <a:ext cx="3705511" cy="3705511"/>
          </a:xfrm>
          <a:prstGeom prst="ellipse">
            <a:avLst/>
          </a:prstGeom>
          <a:noFill/>
          <a:ln w="6350">
            <a:solidFill>
              <a:srgbClr val="FFBA08">
                <a:alpha val="5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5" name="Picture 4" descr="Text, logo&#10;&#10;Description automatically generated">
            <a:extLst>
              <a:ext uri="{FF2B5EF4-FFF2-40B4-BE49-F238E27FC236}">
                <a16:creationId xmlns:a16="http://schemas.microsoft.com/office/drawing/2014/main" id="{0E1E0191-2B0E-48FB-9A63-E34E5E2A15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4740" y="234587"/>
            <a:ext cx="1828800" cy="914400"/>
          </a:xfrm>
          <a:prstGeom prst="rect">
            <a:avLst/>
          </a:prstGeom>
        </p:spPr>
      </p:pic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F80F6179-DF5C-4AD1-B3D6-9E245A176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2B529-340A-8741-B4E4-88039035A462}" type="datetime1">
              <a:rPr lang="en-US" smtClean="0"/>
              <a:t>8/1/2024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C2C25E42-878B-466B-80CF-899FC154F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0856F7E-DE34-4C06-8AB8-866BCC21F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885C-FB98-B840-A066-BC086B6D2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3703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- Two Column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97F7D0-07C4-0C4B-AB61-D1E76C13F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21" y="1912324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 i="0">
                <a:solidFill>
                  <a:srgbClr val="696B68"/>
                </a:solidFill>
                <a:latin typeface="Overpass Medium" pitchFamily="2" charset="77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B8DD59-5C83-1D4D-B204-269DB8C869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2961" y="2853241"/>
            <a:ext cx="5157787" cy="3394547"/>
          </a:xfrm>
        </p:spPr>
        <p:txBody>
          <a:bodyPr/>
          <a:lstStyle>
            <a:lvl1pPr>
              <a:lnSpc>
                <a:spcPct val="100000"/>
              </a:lnSpc>
              <a:defRPr b="0" i="0">
                <a:solidFill>
                  <a:srgbClr val="696B68"/>
                </a:solidFill>
                <a:latin typeface="Overpass Medium" pitchFamily="2" charset="77"/>
              </a:defRPr>
            </a:lvl1pPr>
            <a:lvl2pPr>
              <a:lnSpc>
                <a:spcPct val="100000"/>
              </a:lnSpc>
              <a:defRPr b="0" i="0">
                <a:solidFill>
                  <a:srgbClr val="696B68"/>
                </a:solidFill>
                <a:latin typeface="Overpass Medium" pitchFamily="2" charset="77"/>
              </a:defRPr>
            </a:lvl2pPr>
            <a:lvl3pPr>
              <a:lnSpc>
                <a:spcPct val="100000"/>
              </a:lnSpc>
              <a:defRPr b="0" i="0">
                <a:solidFill>
                  <a:srgbClr val="696B68"/>
                </a:solidFill>
                <a:latin typeface="Overpass Medium" pitchFamily="2" charset="77"/>
              </a:defRPr>
            </a:lvl3pPr>
            <a:lvl4pPr>
              <a:lnSpc>
                <a:spcPct val="100000"/>
              </a:lnSpc>
              <a:defRPr b="0" i="0">
                <a:solidFill>
                  <a:srgbClr val="696B68"/>
                </a:solidFill>
                <a:latin typeface="Overpass Medium" pitchFamily="2" charset="77"/>
              </a:defRPr>
            </a:lvl4pPr>
            <a:lvl5pPr>
              <a:lnSpc>
                <a:spcPct val="100000"/>
              </a:lnSpc>
              <a:defRPr b="0" i="0">
                <a:solidFill>
                  <a:srgbClr val="696B68"/>
                </a:solidFill>
                <a:latin typeface="Overpass Medium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FA567E-1160-D249-8C40-C809C21AF0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47830" y="190169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rgbClr val="696B68"/>
                </a:solidFill>
                <a:latin typeface="Overpass Medium" pitchFamily="2" charset="77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022195-391B-6149-A373-031E3294C0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47830" y="2847233"/>
            <a:ext cx="5183188" cy="3400555"/>
          </a:xfrm>
        </p:spPr>
        <p:txBody>
          <a:bodyPr/>
          <a:lstStyle>
            <a:lvl1pPr>
              <a:lnSpc>
                <a:spcPct val="100000"/>
              </a:lnSpc>
              <a:defRPr b="0" i="0">
                <a:solidFill>
                  <a:srgbClr val="696B68"/>
                </a:solidFill>
                <a:latin typeface="Overpass Medium" pitchFamily="2" charset="77"/>
              </a:defRPr>
            </a:lvl1pPr>
            <a:lvl2pPr>
              <a:lnSpc>
                <a:spcPct val="100000"/>
              </a:lnSpc>
              <a:defRPr b="0" i="0">
                <a:solidFill>
                  <a:srgbClr val="696B68"/>
                </a:solidFill>
                <a:latin typeface="Overpass Medium" pitchFamily="2" charset="77"/>
              </a:defRPr>
            </a:lvl2pPr>
            <a:lvl3pPr>
              <a:lnSpc>
                <a:spcPct val="100000"/>
              </a:lnSpc>
              <a:defRPr b="0" i="0">
                <a:solidFill>
                  <a:srgbClr val="696B68"/>
                </a:solidFill>
                <a:latin typeface="Overpass Medium" pitchFamily="2" charset="77"/>
              </a:defRPr>
            </a:lvl3pPr>
            <a:lvl4pPr>
              <a:lnSpc>
                <a:spcPct val="100000"/>
              </a:lnSpc>
              <a:defRPr b="0" i="0">
                <a:solidFill>
                  <a:srgbClr val="696B68"/>
                </a:solidFill>
                <a:latin typeface="Overpass Medium" pitchFamily="2" charset="77"/>
              </a:defRPr>
            </a:lvl4pPr>
            <a:lvl5pPr>
              <a:lnSpc>
                <a:spcPct val="100000"/>
              </a:lnSpc>
              <a:defRPr b="0" i="0">
                <a:solidFill>
                  <a:srgbClr val="696B68"/>
                </a:solidFill>
                <a:latin typeface="Overpass Medium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A1D4C06-B213-8744-A0C9-A5B7D7F9D3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961" y="1074920"/>
            <a:ext cx="10532428" cy="662129"/>
          </a:xfrm>
        </p:spPr>
        <p:txBody>
          <a:bodyPr lIns="0" tIns="0" rIns="0" bIns="0" anchor="ctr" anchorCtr="0">
            <a:noAutofit/>
          </a:bodyPr>
          <a:lstStyle>
            <a:lvl1pPr>
              <a:defRPr b="1" i="0">
                <a:solidFill>
                  <a:srgbClr val="007DA4"/>
                </a:solidFill>
                <a:latin typeface="Besley ExtraBold" pitchFamily="2" charset="77"/>
                <a:ea typeface="Besley ExtraBold" pitchFamily="2" charset="77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4684837-6F71-7B45-A409-67449E6E09B5}"/>
              </a:ext>
            </a:extLst>
          </p:cNvPr>
          <p:cNvSpPr/>
          <p:nvPr userDrawn="1"/>
        </p:nvSpPr>
        <p:spPr>
          <a:xfrm>
            <a:off x="8153401" y="-876933"/>
            <a:ext cx="2771721" cy="2771721"/>
          </a:xfrm>
          <a:prstGeom prst="ellipse">
            <a:avLst/>
          </a:prstGeom>
          <a:noFill/>
          <a:ln w="6350">
            <a:solidFill>
              <a:srgbClr val="FFBA08">
                <a:alpha val="5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9F73D2D-1353-5044-809B-613F099B121E}"/>
              </a:ext>
            </a:extLst>
          </p:cNvPr>
          <p:cNvSpPr/>
          <p:nvPr userDrawn="1"/>
        </p:nvSpPr>
        <p:spPr>
          <a:xfrm>
            <a:off x="10320315" y="-2069820"/>
            <a:ext cx="3144739" cy="3144739"/>
          </a:xfrm>
          <a:prstGeom prst="ellipse">
            <a:avLst/>
          </a:prstGeom>
          <a:noFill/>
          <a:ln w="6350">
            <a:solidFill>
              <a:srgbClr val="FFBA08">
                <a:alpha val="5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7" name="Picture 6" descr="Text, logo&#10;&#10;Description automatically generated">
            <a:extLst>
              <a:ext uri="{FF2B5EF4-FFF2-40B4-BE49-F238E27FC236}">
                <a16:creationId xmlns:a16="http://schemas.microsoft.com/office/drawing/2014/main" id="{C5264A48-A8B8-452E-A72C-F8ED4FD619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65191" y="149943"/>
            <a:ext cx="1828800" cy="914400"/>
          </a:xfrm>
          <a:prstGeom prst="rect">
            <a:avLst/>
          </a:prstGeom>
        </p:spPr>
      </p:pic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F0DDAB1B-6A26-4814-8BD3-B21F0D4B4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2B529-340A-8741-B4E4-88039035A462}" type="datetime1">
              <a:rPr lang="en-US" smtClean="0"/>
              <a:t>8/1/2024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04AECDE-CDFD-462F-A7C7-8890C4485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2F69A2D-A532-4AF3-B2DA-B2CB75254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885C-FB98-B840-A066-BC086B6D2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6997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–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EC931-A5A9-AD46-AEE6-87725E63D8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14411"/>
            <a:ext cx="3932237" cy="1069975"/>
          </a:xfrm>
        </p:spPr>
        <p:txBody>
          <a:bodyPr anchor="t"/>
          <a:lstStyle>
            <a:lvl1pPr>
              <a:defRPr sz="3200" b="1" i="0">
                <a:solidFill>
                  <a:srgbClr val="007DA4"/>
                </a:solidFill>
                <a:latin typeface="Besley ExtraBold" pitchFamily="2" charset="77"/>
                <a:ea typeface="Besley ExtraBold" pitchFamily="2" charset="77"/>
              </a:defRPr>
            </a:lvl1pPr>
          </a:lstStyle>
          <a:p>
            <a:r>
              <a:rPr lang="en-US"/>
              <a:t>Click to add a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1E2449-3631-A149-9250-DECEE46C5E1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94561"/>
            <a:ext cx="3932237" cy="3674428"/>
          </a:xfrm>
        </p:spPr>
        <p:txBody>
          <a:bodyPr>
            <a:normAutofit/>
          </a:bodyPr>
          <a:lstStyle>
            <a:lvl1pPr marL="285744" indent="-285744">
              <a:lnSpc>
                <a:spcPct val="100000"/>
              </a:lnSpc>
              <a:buFont typeface="Arial" panose="020B0604020202020204" pitchFamily="34" charset="0"/>
              <a:buChar char="•"/>
              <a:defRPr sz="2400" b="0" i="0">
                <a:solidFill>
                  <a:srgbClr val="696B68"/>
                </a:solidFill>
                <a:latin typeface="Overpass Medium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slide content</a:t>
            </a:r>
          </a:p>
        </p:txBody>
      </p:sp>
      <p:pic>
        <p:nvPicPr>
          <p:cNvPr id="6" name="Picture 5" descr="Text, logo&#10;&#10;Description automatically generated">
            <a:extLst>
              <a:ext uri="{FF2B5EF4-FFF2-40B4-BE49-F238E27FC236}">
                <a16:creationId xmlns:a16="http://schemas.microsoft.com/office/drawing/2014/main" id="{3A92982E-0789-4846-88FA-7E37C31F65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17272" y="154871"/>
            <a:ext cx="1828800" cy="914400"/>
          </a:xfrm>
          <a:prstGeom prst="rect">
            <a:avLst/>
          </a:prstGeom>
        </p:spPr>
      </p:pic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BFA5368C-7F03-4C5A-B971-647C5054A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2B529-340A-8741-B4E4-88039035A462}" type="datetime1">
              <a:rPr lang="en-US" smtClean="0"/>
              <a:t>8/1/2024</a:t>
            </a:fld>
            <a:endParaRPr lang="en-US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A62E9CDF-CF88-47D3-9667-A522A5025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A4251828-BB78-40FE-A852-2C7E3678D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885C-FB98-B840-A066-BC086B6D241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ED7D1D2-6BBA-45E3-851B-2B1D572373F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90437" y="1527176"/>
            <a:ext cx="5463363" cy="434181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6613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Content -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EC931-A5A9-AD46-AEE6-87725E63D8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62118" y="1194979"/>
            <a:ext cx="3932239" cy="1600200"/>
          </a:xfrm>
        </p:spPr>
        <p:txBody>
          <a:bodyPr anchor="t"/>
          <a:lstStyle>
            <a:lvl1pPr>
              <a:defRPr sz="3200" b="1" i="0">
                <a:solidFill>
                  <a:srgbClr val="007DA4"/>
                </a:solidFill>
                <a:latin typeface="Besley ExtraBold" pitchFamily="2" charset="77"/>
                <a:ea typeface="Besley ExtraBold" pitchFamily="2" charset="77"/>
              </a:defRPr>
            </a:lvl1pPr>
          </a:lstStyle>
          <a:p>
            <a:r>
              <a:rPr lang="en-US"/>
              <a:t>Click to add a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9BF54D-F57F-7E41-8F34-A63989D2572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39788" y="1194979"/>
            <a:ext cx="6169024" cy="492252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3200">
                <a:latin typeface="Overpass Medium" pitchFamily="2" charset="77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to add Picture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1E2449-3631-A149-9250-DECEE46C5E1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562120" y="2795179"/>
            <a:ext cx="3932237" cy="3322320"/>
          </a:xfrm>
        </p:spPr>
        <p:txBody>
          <a:bodyPr>
            <a:normAutofit/>
          </a:bodyPr>
          <a:lstStyle>
            <a:lvl1pPr marL="285744" indent="-285744">
              <a:lnSpc>
                <a:spcPct val="100000"/>
              </a:lnSpc>
              <a:buFont typeface="Arial" panose="020B0604020202020204" pitchFamily="34" charset="0"/>
              <a:buChar char="•"/>
              <a:defRPr sz="2400" b="0" i="0">
                <a:solidFill>
                  <a:srgbClr val="696B68"/>
                </a:solidFill>
                <a:latin typeface="Overpass Medium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slide content</a:t>
            </a:r>
          </a:p>
        </p:txBody>
      </p:sp>
      <p:pic>
        <p:nvPicPr>
          <p:cNvPr id="6" name="Picture 5" descr="Text, logo&#10;&#10;Description automatically generated">
            <a:extLst>
              <a:ext uri="{FF2B5EF4-FFF2-40B4-BE49-F238E27FC236}">
                <a16:creationId xmlns:a16="http://schemas.microsoft.com/office/drawing/2014/main" id="{A73D685E-5480-439A-9C3F-169247CB56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9823" y="206892"/>
            <a:ext cx="1828800" cy="914400"/>
          </a:xfrm>
          <a:prstGeom prst="rect">
            <a:avLst/>
          </a:prstGeom>
        </p:spPr>
      </p:pic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64DC2EBA-97EE-447B-8138-C7EB091A3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2B529-340A-8741-B4E4-88039035A462}" type="datetime1">
              <a:rPr lang="en-US" smtClean="0"/>
              <a:t>8/1/2024</a:t>
            </a:fld>
            <a:endParaRPr lang="en-US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BED6C0F9-E59B-40CB-B587-0E7425302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C008BFDD-AA94-49B0-9535-75BD392DA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885C-FB98-B840-A066-BC086B6D2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3027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rge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F0C9D-FCB6-EA4B-9DAB-E1A4754F0C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960" y="731522"/>
            <a:ext cx="9326880" cy="512127"/>
          </a:xfrm>
        </p:spPr>
        <p:txBody>
          <a:bodyPr anchor="t" anchorCtr="0"/>
          <a:lstStyle>
            <a:lvl1pPr>
              <a:defRPr b="1" i="0">
                <a:solidFill>
                  <a:srgbClr val="007DA4"/>
                </a:solidFill>
                <a:latin typeface="Besley ExtraBold" pitchFamily="2" charset="77"/>
                <a:ea typeface="Besley ExtraBold" pitchFamily="2" charset="77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E5AFB47-DD3C-9240-82F6-5D39142071B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68339" y="1389580"/>
            <a:ext cx="10485461" cy="4858544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a large picture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4" name="Picture 3" descr="Text, logo&#10;&#10;Description automatically generated">
            <a:extLst>
              <a:ext uri="{FF2B5EF4-FFF2-40B4-BE49-F238E27FC236}">
                <a16:creationId xmlns:a16="http://schemas.microsoft.com/office/drawing/2014/main" id="{089D2068-DC53-49DB-A1C3-CE033F1767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72651" y="205841"/>
            <a:ext cx="1828800" cy="914400"/>
          </a:xfrm>
          <a:prstGeom prst="rect">
            <a:avLst/>
          </a:prstGeom>
        </p:spPr>
      </p:pic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008F874C-DA06-42D1-A9C4-2701D79723C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702B529-340A-8741-B4E4-88039035A462}" type="datetime1">
              <a:rPr lang="en-US" smtClean="0"/>
              <a:t>8/1/2024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554F4B27-6EA4-4D12-BF74-E12175A583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B5A775D-67F3-4598-84C5-2A03FCFEB2F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C74885C-FB98-B840-A066-BC086B6D2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195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-Navy">
    <p:bg>
      <p:bgPr>
        <a:solidFill>
          <a:srgbClr val="003E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4B0B7E56-1604-1E44-822E-06D379EA5B5B}"/>
              </a:ext>
            </a:extLst>
          </p:cNvPr>
          <p:cNvSpPr/>
          <p:nvPr userDrawn="1"/>
        </p:nvSpPr>
        <p:spPr>
          <a:xfrm>
            <a:off x="8040810" y="4741085"/>
            <a:ext cx="3265977" cy="3265977"/>
          </a:xfrm>
          <a:prstGeom prst="ellipse">
            <a:avLst/>
          </a:prstGeom>
          <a:noFill/>
          <a:ln w="3175">
            <a:solidFill>
              <a:srgbClr val="FFBA08">
                <a:alpha val="6961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32B728C-5A30-0B4C-8004-E54A22BAF4A0}"/>
              </a:ext>
            </a:extLst>
          </p:cNvPr>
          <p:cNvSpPr/>
          <p:nvPr userDrawn="1"/>
        </p:nvSpPr>
        <p:spPr>
          <a:xfrm>
            <a:off x="9759543" y="2501822"/>
            <a:ext cx="3705511" cy="3705511"/>
          </a:xfrm>
          <a:prstGeom prst="ellipse">
            <a:avLst/>
          </a:prstGeom>
          <a:noFill/>
          <a:ln w="3175">
            <a:solidFill>
              <a:srgbClr val="FFBA08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A648C16-2BD8-764F-8BAF-8B30B0278E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5739" y="2774576"/>
            <a:ext cx="9194800" cy="915987"/>
          </a:xfrm>
        </p:spPr>
        <p:txBody>
          <a:bodyPr anchor="b">
            <a:noAutofit/>
          </a:bodyPr>
          <a:lstStyle>
            <a:lvl1pPr marL="0" indent="0">
              <a:lnSpc>
                <a:spcPts val="5200"/>
              </a:lnSpc>
              <a:buNone/>
              <a:defRPr sz="5400" b="1" i="0">
                <a:solidFill>
                  <a:schemeClr val="bg1"/>
                </a:solidFill>
                <a:latin typeface="Besley ExtraBold" pitchFamily="2" charset="77"/>
                <a:ea typeface="Besley ExtraBold" pitchFamily="2" charset="77"/>
              </a:defRPr>
            </a:lvl1pPr>
          </a:lstStyle>
          <a:p>
            <a:pPr lvl="0"/>
            <a:r>
              <a:rPr lang="en-US"/>
              <a:t>Presentation title placeholder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81DDA26-47BA-A74B-A7CF-1E2D24A5D7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55739" y="3717661"/>
            <a:ext cx="9194800" cy="915987"/>
          </a:xfrm>
        </p:spPr>
        <p:txBody>
          <a:bodyPr anchor="t">
            <a:noAutofit/>
          </a:bodyPr>
          <a:lstStyle>
            <a:lvl1pPr marL="0" indent="0">
              <a:buNone/>
              <a:defRPr sz="2800" b="0">
                <a:solidFill>
                  <a:srgbClr val="87D1E6"/>
                </a:solidFill>
                <a:latin typeface="Overpass Medium" pitchFamily="2" charset="77"/>
              </a:defRPr>
            </a:lvl1pPr>
          </a:lstStyle>
          <a:p>
            <a:pPr lvl="0"/>
            <a:r>
              <a:rPr lang="en-US"/>
              <a:t>Optional subheading placeholder</a:t>
            </a:r>
          </a:p>
        </p:txBody>
      </p:sp>
      <p:sp>
        <p:nvSpPr>
          <p:cNvPr id="15" name="Picture Placeholder 25">
            <a:extLst>
              <a:ext uri="{FF2B5EF4-FFF2-40B4-BE49-F238E27FC236}">
                <a16:creationId xmlns:a16="http://schemas.microsoft.com/office/drawing/2014/main" id="{2829E4B8-C9EF-E640-A2EC-888526D9612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036907" y="3749899"/>
            <a:ext cx="4867120" cy="4867120"/>
          </a:xfrm>
          <a:custGeom>
            <a:avLst/>
            <a:gdLst>
              <a:gd name="connsiteX0" fmla="*/ 2105891 w 4211782"/>
              <a:gd name="connsiteY0" fmla="*/ 0 h 4211782"/>
              <a:gd name="connsiteX1" fmla="*/ 4211782 w 4211782"/>
              <a:gd name="connsiteY1" fmla="*/ 2105891 h 4211782"/>
              <a:gd name="connsiteX2" fmla="*/ 2105891 w 4211782"/>
              <a:gd name="connsiteY2" fmla="*/ 4211782 h 4211782"/>
              <a:gd name="connsiteX3" fmla="*/ 0 w 4211782"/>
              <a:gd name="connsiteY3" fmla="*/ 2105891 h 4211782"/>
              <a:gd name="connsiteX4" fmla="*/ 2105891 w 4211782"/>
              <a:gd name="connsiteY4" fmla="*/ 0 h 421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1782" h="4211782">
                <a:moveTo>
                  <a:pt x="2105891" y="0"/>
                </a:moveTo>
                <a:cubicBezTo>
                  <a:pt x="3268942" y="0"/>
                  <a:pt x="4211782" y="942840"/>
                  <a:pt x="4211782" y="2105891"/>
                </a:cubicBezTo>
                <a:cubicBezTo>
                  <a:pt x="4211782" y="3268942"/>
                  <a:pt x="3268942" y="4211782"/>
                  <a:pt x="2105891" y="4211782"/>
                </a:cubicBezTo>
                <a:cubicBezTo>
                  <a:pt x="942840" y="4211782"/>
                  <a:pt x="0" y="3268942"/>
                  <a:pt x="0" y="2105891"/>
                </a:cubicBezTo>
                <a:cubicBezTo>
                  <a:pt x="0" y="942840"/>
                  <a:pt x="942840" y="0"/>
                  <a:pt x="210589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25">
            <a:extLst>
              <a:ext uri="{FF2B5EF4-FFF2-40B4-BE49-F238E27FC236}">
                <a16:creationId xmlns:a16="http://schemas.microsoft.com/office/drawing/2014/main" id="{788B7E97-3794-B944-9919-4E28BD7731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004648" y="1472340"/>
            <a:ext cx="3690368" cy="3690368"/>
          </a:xfrm>
          <a:custGeom>
            <a:avLst/>
            <a:gdLst>
              <a:gd name="connsiteX0" fmla="*/ 2105891 w 4211782"/>
              <a:gd name="connsiteY0" fmla="*/ 0 h 4211782"/>
              <a:gd name="connsiteX1" fmla="*/ 4211782 w 4211782"/>
              <a:gd name="connsiteY1" fmla="*/ 2105891 h 4211782"/>
              <a:gd name="connsiteX2" fmla="*/ 2105891 w 4211782"/>
              <a:gd name="connsiteY2" fmla="*/ 4211782 h 4211782"/>
              <a:gd name="connsiteX3" fmla="*/ 0 w 4211782"/>
              <a:gd name="connsiteY3" fmla="*/ 2105891 h 4211782"/>
              <a:gd name="connsiteX4" fmla="*/ 2105891 w 4211782"/>
              <a:gd name="connsiteY4" fmla="*/ 0 h 421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1782" h="4211782">
                <a:moveTo>
                  <a:pt x="2105891" y="0"/>
                </a:moveTo>
                <a:cubicBezTo>
                  <a:pt x="3268942" y="0"/>
                  <a:pt x="4211782" y="942840"/>
                  <a:pt x="4211782" y="2105891"/>
                </a:cubicBezTo>
                <a:cubicBezTo>
                  <a:pt x="4211782" y="3268942"/>
                  <a:pt x="3268942" y="4211782"/>
                  <a:pt x="2105891" y="4211782"/>
                </a:cubicBezTo>
                <a:cubicBezTo>
                  <a:pt x="942840" y="4211782"/>
                  <a:pt x="0" y="3268942"/>
                  <a:pt x="0" y="2105891"/>
                </a:cubicBezTo>
                <a:cubicBezTo>
                  <a:pt x="0" y="942840"/>
                  <a:pt x="942840" y="0"/>
                  <a:pt x="210589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id="{9509E800-0DB4-4909-BD89-668C6B98AA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76870" y="305693"/>
            <a:ext cx="2322575" cy="116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882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Navy">
    <p:bg>
      <p:bgPr>
        <a:solidFill>
          <a:srgbClr val="003E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3F6B3-25F7-0947-9AC0-F7E0C1DACD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041400"/>
            <a:ext cx="9144000" cy="2387600"/>
          </a:xfrm>
        </p:spPr>
        <p:txBody>
          <a:bodyPr anchor="b">
            <a:noAutofit/>
          </a:bodyPr>
          <a:lstStyle>
            <a:lvl1pPr algn="ctr">
              <a:defRPr sz="6000" b="1" i="0">
                <a:solidFill>
                  <a:schemeClr val="bg1"/>
                </a:solidFill>
                <a:latin typeface="Besley ExtraBold" pitchFamily="2" charset="77"/>
                <a:ea typeface="Besley ExtraBold" pitchFamily="2" charset="77"/>
              </a:defRPr>
            </a:lvl1pPr>
          </a:lstStyle>
          <a:p>
            <a:r>
              <a:rPr lang="en-US"/>
              <a:t>Click to add a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89D841-67A0-C94B-BB22-18037A451D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46825"/>
            <a:ext cx="9144000" cy="1655763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87D1E6"/>
                </a:solidFill>
                <a:latin typeface="Overpass Medium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add a subtitle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B0B7E56-1604-1E44-822E-06D379EA5B5B}"/>
              </a:ext>
            </a:extLst>
          </p:cNvPr>
          <p:cNvSpPr/>
          <p:nvPr userDrawn="1"/>
        </p:nvSpPr>
        <p:spPr>
          <a:xfrm>
            <a:off x="10865653" y="-1251501"/>
            <a:ext cx="3265977" cy="3265977"/>
          </a:xfrm>
          <a:prstGeom prst="ellipse">
            <a:avLst/>
          </a:prstGeom>
          <a:noFill/>
          <a:ln w="3175">
            <a:solidFill>
              <a:srgbClr val="FFBA08">
                <a:alpha val="6961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32B728C-5A30-0B4C-8004-E54A22BAF4A0}"/>
              </a:ext>
            </a:extLst>
          </p:cNvPr>
          <p:cNvSpPr/>
          <p:nvPr userDrawn="1"/>
        </p:nvSpPr>
        <p:spPr>
          <a:xfrm>
            <a:off x="-2773490" y="2235202"/>
            <a:ext cx="3705511" cy="3705511"/>
          </a:xfrm>
          <a:prstGeom prst="ellipse">
            <a:avLst/>
          </a:prstGeom>
          <a:noFill/>
          <a:ln w="3175">
            <a:solidFill>
              <a:srgbClr val="FFBA08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F30FA960-CC58-FB44-BEBC-98FBC93998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868" y="6207333"/>
            <a:ext cx="2057400" cy="51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3115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-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DA2AE-2FFE-9448-ADCE-0042588073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5739" y="2774576"/>
            <a:ext cx="9194800" cy="915987"/>
          </a:xfrm>
        </p:spPr>
        <p:txBody>
          <a:bodyPr anchor="b">
            <a:noAutofit/>
          </a:bodyPr>
          <a:lstStyle>
            <a:lvl1pPr marL="0" indent="0">
              <a:lnSpc>
                <a:spcPts val="5200"/>
              </a:lnSpc>
              <a:buNone/>
              <a:defRPr sz="5400" b="1" i="0">
                <a:solidFill>
                  <a:srgbClr val="003E52"/>
                </a:solidFill>
                <a:latin typeface="Besley ExtraBold" pitchFamily="2" charset="77"/>
                <a:ea typeface="Besley ExtraBold" pitchFamily="2" charset="77"/>
              </a:defRPr>
            </a:lvl1pPr>
          </a:lstStyle>
          <a:p>
            <a:pPr lvl="0"/>
            <a:r>
              <a:rPr lang="en-US"/>
              <a:t>Presentation title placeholder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2115B7A-2C21-BC40-A0FB-BE8931ACF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55739" y="3717661"/>
            <a:ext cx="9194800" cy="915987"/>
          </a:xfrm>
        </p:spPr>
        <p:txBody>
          <a:bodyPr anchor="t">
            <a:noAutofit/>
          </a:bodyPr>
          <a:lstStyle>
            <a:lvl1pPr marL="0" indent="0">
              <a:buNone/>
              <a:defRPr sz="2800" b="0">
                <a:solidFill>
                  <a:srgbClr val="007DA4"/>
                </a:solidFill>
                <a:latin typeface="Overpass Medium" pitchFamily="2" charset="77"/>
              </a:defRPr>
            </a:lvl1pPr>
          </a:lstStyle>
          <a:p>
            <a:pPr lvl="0"/>
            <a:r>
              <a:rPr lang="en-US"/>
              <a:t>Subheading placeholder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DC2783B-7586-A34C-BC35-8E16CBD4AA39}"/>
              </a:ext>
            </a:extLst>
          </p:cNvPr>
          <p:cNvSpPr/>
          <p:nvPr userDrawn="1"/>
        </p:nvSpPr>
        <p:spPr>
          <a:xfrm>
            <a:off x="8040810" y="4741085"/>
            <a:ext cx="3265977" cy="3265977"/>
          </a:xfrm>
          <a:prstGeom prst="ellipse">
            <a:avLst/>
          </a:prstGeom>
          <a:noFill/>
          <a:ln w="3175">
            <a:solidFill>
              <a:srgbClr val="FFBA08">
                <a:alpha val="6961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F5BAD02-4472-C444-B86D-D196EE268A1C}"/>
              </a:ext>
            </a:extLst>
          </p:cNvPr>
          <p:cNvSpPr/>
          <p:nvPr userDrawn="1"/>
        </p:nvSpPr>
        <p:spPr>
          <a:xfrm>
            <a:off x="9759543" y="2501822"/>
            <a:ext cx="3705511" cy="3705511"/>
          </a:xfrm>
          <a:prstGeom prst="ellipse">
            <a:avLst/>
          </a:prstGeom>
          <a:noFill/>
          <a:ln w="3175">
            <a:solidFill>
              <a:srgbClr val="FFBA08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" name="Picture Placeholder 25">
            <a:extLst>
              <a:ext uri="{FF2B5EF4-FFF2-40B4-BE49-F238E27FC236}">
                <a16:creationId xmlns:a16="http://schemas.microsoft.com/office/drawing/2014/main" id="{C3D3914B-13C5-0949-BDA3-4FD52587864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036907" y="3749899"/>
            <a:ext cx="4867120" cy="4867120"/>
          </a:xfrm>
          <a:custGeom>
            <a:avLst/>
            <a:gdLst>
              <a:gd name="connsiteX0" fmla="*/ 2105891 w 4211782"/>
              <a:gd name="connsiteY0" fmla="*/ 0 h 4211782"/>
              <a:gd name="connsiteX1" fmla="*/ 4211782 w 4211782"/>
              <a:gd name="connsiteY1" fmla="*/ 2105891 h 4211782"/>
              <a:gd name="connsiteX2" fmla="*/ 2105891 w 4211782"/>
              <a:gd name="connsiteY2" fmla="*/ 4211782 h 4211782"/>
              <a:gd name="connsiteX3" fmla="*/ 0 w 4211782"/>
              <a:gd name="connsiteY3" fmla="*/ 2105891 h 4211782"/>
              <a:gd name="connsiteX4" fmla="*/ 2105891 w 4211782"/>
              <a:gd name="connsiteY4" fmla="*/ 0 h 421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1782" h="4211782">
                <a:moveTo>
                  <a:pt x="2105891" y="0"/>
                </a:moveTo>
                <a:cubicBezTo>
                  <a:pt x="3268942" y="0"/>
                  <a:pt x="4211782" y="942840"/>
                  <a:pt x="4211782" y="2105891"/>
                </a:cubicBezTo>
                <a:cubicBezTo>
                  <a:pt x="4211782" y="3268942"/>
                  <a:pt x="3268942" y="4211782"/>
                  <a:pt x="2105891" y="4211782"/>
                </a:cubicBezTo>
                <a:cubicBezTo>
                  <a:pt x="942840" y="4211782"/>
                  <a:pt x="0" y="3268942"/>
                  <a:pt x="0" y="2105891"/>
                </a:cubicBezTo>
                <a:cubicBezTo>
                  <a:pt x="0" y="942840"/>
                  <a:pt x="942840" y="0"/>
                  <a:pt x="210589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25">
            <a:extLst>
              <a:ext uri="{FF2B5EF4-FFF2-40B4-BE49-F238E27FC236}">
                <a16:creationId xmlns:a16="http://schemas.microsoft.com/office/drawing/2014/main" id="{94AB5A8F-BDCB-254A-8A79-46FE830A6B5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004648" y="1472340"/>
            <a:ext cx="3690368" cy="3690368"/>
          </a:xfrm>
          <a:custGeom>
            <a:avLst/>
            <a:gdLst>
              <a:gd name="connsiteX0" fmla="*/ 2105891 w 4211782"/>
              <a:gd name="connsiteY0" fmla="*/ 0 h 4211782"/>
              <a:gd name="connsiteX1" fmla="*/ 4211782 w 4211782"/>
              <a:gd name="connsiteY1" fmla="*/ 2105891 h 4211782"/>
              <a:gd name="connsiteX2" fmla="*/ 2105891 w 4211782"/>
              <a:gd name="connsiteY2" fmla="*/ 4211782 h 4211782"/>
              <a:gd name="connsiteX3" fmla="*/ 0 w 4211782"/>
              <a:gd name="connsiteY3" fmla="*/ 2105891 h 4211782"/>
              <a:gd name="connsiteX4" fmla="*/ 2105891 w 4211782"/>
              <a:gd name="connsiteY4" fmla="*/ 0 h 421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1782" h="4211782">
                <a:moveTo>
                  <a:pt x="2105891" y="0"/>
                </a:moveTo>
                <a:cubicBezTo>
                  <a:pt x="3268942" y="0"/>
                  <a:pt x="4211782" y="942840"/>
                  <a:pt x="4211782" y="2105891"/>
                </a:cubicBezTo>
                <a:cubicBezTo>
                  <a:pt x="4211782" y="3268942"/>
                  <a:pt x="3268942" y="4211782"/>
                  <a:pt x="2105891" y="4211782"/>
                </a:cubicBezTo>
                <a:cubicBezTo>
                  <a:pt x="942840" y="4211782"/>
                  <a:pt x="0" y="3268942"/>
                  <a:pt x="0" y="2105891"/>
                </a:cubicBezTo>
                <a:cubicBezTo>
                  <a:pt x="0" y="942840"/>
                  <a:pt x="942840" y="0"/>
                  <a:pt x="210589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47ACA1BF-FA59-4EC6-847A-0307DBD666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73770" y="301752"/>
            <a:ext cx="2322575" cy="116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5321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-Navy">
    <p:bg>
      <p:bgPr>
        <a:solidFill>
          <a:srgbClr val="003E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13FCAE69-F450-46D9-84BB-5F36C68E20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8185" b="23283"/>
          <a:stretch/>
        </p:blipFill>
        <p:spPr>
          <a:xfrm>
            <a:off x="838200" y="6358731"/>
            <a:ext cx="2203312" cy="3566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73F6B3-25F7-0947-9AC0-F7E0C1DACD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041400"/>
            <a:ext cx="9144000" cy="2387600"/>
          </a:xfrm>
        </p:spPr>
        <p:txBody>
          <a:bodyPr anchor="b">
            <a:noAutofit/>
          </a:bodyPr>
          <a:lstStyle>
            <a:lvl1pPr algn="ctr">
              <a:defRPr sz="6000" b="1" i="0">
                <a:solidFill>
                  <a:schemeClr val="bg1"/>
                </a:solidFill>
                <a:latin typeface="Besley ExtraBold" pitchFamily="2" charset="77"/>
                <a:ea typeface="Besley ExtraBold" pitchFamily="2" charset="77"/>
              </a:defRPr>
            </a:lvl1pPr>
          </a:lstStyle>
          <a:p>
            <a:r>
              <a:rPr lang="en-US"/>
              <a:t>Click to add a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89D841-67A0-C94B-BB22-18037A451D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46825"/>
            <a:ext cx="9144000" cy="1655763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87D1E6"/>
                </a:solidFill>
                <a:latin typeface="Overpass Medium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add a subtitle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B0B7E56-1604-1E44-822E-06D379EA5B5B}"/>
              </a:ext>
            </a:extLst>
          </p:cNvPr>
          <p:cNvSpPr/>
          <p:nvPr userDrawn="1"/>
        </p:nvSpPr>
        <p:spPr>
          <a:xfrm>
            <a:off x="10865653" y="-1251501"/>
            <a:ext cx="3265977" cy="3265977"/>
          </a:xfrm>
          <a:prstGeom prst="ellipse">
            <a:avLst/>
          </a:prstGeom>
          <a:noFill/>
          <a:ln w="3175">
            <a:solidFill>
              <a:srgbClr val="FFBA08">
                <a:alpha val="6961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32B728C-5A30-0B4C-8004-E54A22BAF4A0}"/>
              </a:ext>
            </a:extLst>
          </p:cNvPr>
          <p:cNvSpPr/>
          <p:nvPr userDrawn="1"/>
        </p:nvSpPr>
        <p:spPr>
          <a:xfrm>
            <a:off x="-2773490" y="2235202"/>
            <a:ext cx="3705511" cy="3705511"/>
          </a:xfrm>
          <a:prstGeom prst="ellipse">
            <a:avLst/>
          </a:prstGeom>
          <a:noFill/>
          <a:ln w="3175">
            <a:solidFill>
              <a:srgbClr val="FFBA08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2F16A0D-1C1A-4242-8E15-65668FD1B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  <a:latin typeface="Interstate" pitchFamily="2" charset="77"/>
              </a:defRPr>
            </a:lvl1pPr>
          </a:lstStyle>
          <a:p>
            <a:r>
              <a:rPr lang="en-US"/>
              <a:t>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FACB5D9-EC99-3149-8932-21968533B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  <a:latin typeface="Interstate" pitchFamily="2" charset="77"/>
              </a:defRPr>
            </a:lvl1pPr>
          </a:lstStyle>
          <a:p>
            <a:fld id="{2C74885C-FB98-B840-A066-BC086B6D24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17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-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3F6B3-25F7-0947-9AC0-F7E0C1DACD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041400"/>
            <a:ext cx="9144000" cy="2387600"/>
          </a:xfrm>
        </p:spPr>
        <p:txBody>
          <a:bodyPr anchor="b">
            <a:noAutofit/>
          </a:bodyPr>
          <a:lstStyle>
            <a:lvl1pPr algn="ctr">
              <a:defRPr sz="6000" b="1" i="0">
                <a:solidFill>
                  <a:srgbClr val="003E52"/>
                </a:solidFill>
                <a:latin typeface="Besley ExtraBold" pitchFamily="2" charset="77"/>
                <a:ea typeface="Besley ExtraBold" pitchFamily="2" charset="77"/>
              </a:defRPr>
            </a:lvl1pPr>
          </a:lstStyle>
          <a:p>
            <a:r>
              <a:rPr lang="en-US"/>
              <a:t>Click to add a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89D841-67A0-C94B-BB22-18037A451D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46825"/>
            <a:ext cx="9144000" cy="1655763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7DA4"/>
                </a:solidFill>
                <a:latin typeface="Overpass Medium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add a subtitle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B0B7E56-1604-1E44-822E-06D379EA5B5B}"/>
              </a:ext>
            </a:extLst>
          </p:cNvPr>
          <p:cNvSpPr/>
          <p:nvPr userDrawn="1"/>
        </p:nvSpPr>
        <p:spPr>
          <a:xfrm>
            <a:off x="8040810" y="4741085"/>
            <a:ext cx="3265977" cy="3265977"/>
          </a:xfrm>
          <a:prstGeom prst="ellipse">
            <a:avLst/>
          </a:prstGeom>
          <a:noFill/>
          <a:ln w="3175">
            <a:solidFill>
              <a:srgbClr val="FFBA08">
                <a:alpha val="6961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32B728C-5A30-0B4C-8004-E54A22BAF4A0}"/>
              </a:ext>
            </a:extLst>
          </p:cNvPr>
          <p:cNvSpPr/>
          <p:nvPr userDrawn="1"/>
        </p:nvSpPr>
        <p:spPr>
          <a:xfrm>
            <a:off x="9759543" y="2501822"/>
            <a:ext cx="3705511" cy="3705511"/>
          </a:xfrm>
          <a:prstGeom prst="ellipse">
            <a:avLst/>
          </a:prstGeom>
          <a:noFill/>
          <a:ln w="3175">
            <a:solidFill>
              <a:srgbClr val="FFBA08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2F16A0D-1C1A-4242-8E15-65668FD1B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696B68"/>
                </a:solidFill>
                <a:latin typeface="Interstate" pitchFamily="2" charset="77"/>
              </a:defRPr>
            </a:lvl1pPr>
          </a:lstStyle>
          <a:p>
            <a:r>
              <a:rPr lang="en-US"/>
              <a:t>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FACB5D9-EC99-3149-8932-21968533B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696B68"/>
                </a:solidFill>
                <a:latin typeface="Interstate" pitchFamily="2" charset="77"/>
              </a:defRPr>
            </a:lvl1pPr>
          </a:lstStyle>
          <a:p>
            <a:fld id="{2C74885C-FB98-B840-A066-BC086B6D241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17548367-9930-4BE7-9D4D-90DA2622EF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9773" b="22918"/>
          <a:stretch/>
        </p:blipFill>
        <p:spPr>
          <a:xfrm>
            <a:off x="838201" y="6374072"/>
            <a:ext cx="2241431" cy="35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796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Quote">
    <p:bg>
      <p:bgPr>
        <a:solidFill>
          <a:srgbClr val="007D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0AC799BC-3DCF-844B-A5AE-9DFF0C74A7C4}"/>
              </a:ext>
            </a:extLst>
          </p:cNvPr>
          <p:cNvSpPr/>
          <p:nvPr userDrawn="1"/>
        </p:nvSpPr>
        <p:spPr>
          <a:xfrm>
            <a:off x="8040810" y="4741085"/>
            <a:ext cx="3265977" cy="3265977"/>
          </a:xfrm>
          <a:prstGeom prst="ellipse">
            <a:avLst/>
          </a:prstGeom>
          <a:noFill/>
          <a:ln w="6350">
            <a:solidFill>
              <a:srgbClr val="FFB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EBAF40A-817B-D643-A9D4-BC030C7B48D0}"/>
              </a:ext>
            </a:extLst>
          </p:cNvPr>
          <p:cNvSpPr/>
          <p:nvPr userDrawn="1"/>
        </p:nvSpPr>
        <p:spPr>
          <a:xfrm>
            <a:off x="9759543" y="2501822"/>
            <a:ext cx="3705511" cy="3705511"/>
          </a:xfrm>
          <a:prstGeom prst="ellipse">
            <a:avLst/>
          </a:prstGeom>
          <a:noFill/>
          <a:ln w="6350">
            <a:solidFill>
              <a:srgbClr val="FFB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95B64F-E41D-9C44-A05D-93C52CF32C91}"/>
              </a:ext>
            </a:extLst>
          </p:cNvPr>
          <p:cNvSpPr/>
          <p:nvPr userDrawn="1"/>
        </p:nvSpPr>
        <p:spPr>
          <a:xfrm>
            <a:off x="838200" y="831643"/>
            <a:ext cx="10515600" cy="4744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F6A33CA-BEEF-5A4A-8437-F9C7D14BCD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6200" y="1133366"/>
            <a:ext cx="9464040" cy="4038076"/>
          </a:xfrm>
        </p:spPr>
        <p:txBody>
          <a:bodyPr/>
          <a:lstStyle>
            <a:lvl1pPr>
              <a:lnSpc>
                <a:spcPct val="100000"/>
              </a:lnSpc>
              <a:defRPr b="1" i="0">
                <a:solidFill>
                  <a:srgbClr val="003E52"/>
                </a:solidFill>
                <a:latin typeface="Besley ExtraBold" pitchFamily="2" charset="77"/>
                <a:ea typeface="Besley ExtraBold" pitchFamily="2" charset="77"/>
              </a:defRPr>
            </a:lvl1pPr>
          </a:lstStyle>
          <a:p>
            <a:r>
              <a:rPr lang="en-US"/>
              <a:t>“Click to add a quote or primary takeaway message.”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96348A-BDBB-0040-B230-EDEC6B511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  <a:latin typeface="Interstate" pitchFamily="2" charset="77"/>
              </a:defRPr>
            </a:lvl1pPr>
          </a:lstStyle>
          <a:p>
            <a:r>
              <a:rPr lang="en-US"/>
              <a:t>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744718-8BF7-1B43-BADE-80201BBED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  <a:latin typeface="Interstate" pitchFamily="2" charset="77"/>
              </a:defRPr>
            </a:lvl1pPr>
          </a:lstStyle>
          <a:p>
            <a:fld id="{2C74885C-FB98-B840-A066-BC086B6D241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A63BAE4E-71E8-45C7-BDB7-AE8A3758A4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8185" b="23283"/>
          <a:stretch/>
        </p:blipFill>
        <p:spPr>
          <a:xfrm>
            <a:off x="838200" y="6358731"/>
            <a:ext cx="2203312" cy="35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9809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Quote">
    <p:bg>
      <p:bgPr>
        <a:solidFill>
          <a:srgbClr val="007D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0AC799BC-3DCF-844B-A5AE-9DFF0C74A7C4}"/>
              </a:ext>
            </a:extLst>
          </p:cNvPr>
          <p:cNvSpPr/>
          <p:nvPr userDrawn="1"/>
        </p:nvSpPr>
        <p:spPr>
          <a:xfrm>
            <a:off x="8040810" y="4741085"/>
            <a:ext cx="3265977" cy="3265977"/>
          </a:xfrm>
          <a:prstGeom prst="ellipse">
            <a:avLst/>
          </a:prstGeom>
          <a:noFill/>
          <a:ln w="6350">
            <a:solidFill>
              <a:srgbClr val="FFB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EBAF40A-817B-D643-A9D4-BC030C7B48D0}"/>
              </a:ext>
            </a:extLst>
          </p:cNvPr>
          <p:cNvSpPr/>
          <p:nvPr userDrawn="1"/>
        </p:nvSpPr>
        <p:spPr>
          <a:xfrm>
            <a:off x="9759543" y="2501822"/>
            <a:ext cx="3705511" cy="3705511"/>
          </a:xfrm>
          <a:prstGeom prst="ellipse">
            <a:avLst/>
          </a:prstGeom>
          <a:noFill/>
          <a:ln w="6350">
            <a:solidFill>
              <a:srgbClr val="FFB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95B64F-E41D-9C44-A05D-93C52CF32C91}"/>
              </a:ext>
            </a:extLst>
          </p:cNvPr>
          <p:cNvSpPr/>
          <p:nvPr userDrawn="1"/>
        </p:nvSpPr>
        <p:spPr>
          <a:xfrm>
            <a:off x="838200" y="831643"/>
            <a:ext cx="10515600" cy="4744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F6A33CA-BEEF-5A4A-8437-F9C7D14BCD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6200" y="1133366"/>
            <a:ext cx="9464040" cy="4038076"/>
          </a:xfrm>
        </p:spPr>
        <p:txBody>
          <a:bodyPr/>
          <a:lstStyle>
            <a:lvl1pPr>
              <a:lnSpc>
                <a:spcPct val="100000"/>
              </a:lnSpc>
              <a:defRPr b="1" i="0">
                <a:solidFill>
                  <a:srgbClr val="003E52"/>
                </a:solidFill>
                <a:latin typeface="Besley ExtraBold" pitchFamily="2" charset="77"/>
                <a:ea typeface="Besley ExtraBold" pitchFamily="2" charset="77"/>
              </a:defRPr>
            </a:lvl1pPr>
          </a:lstStyle>
          <a:p>
            <a:r>
              <a:rPr lang="en-US"/>
              <a:t>“Click to add a quote or primary takeaway message.”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96348A-BDBB-0040-B230-EDEC6B511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  <a:latin typeface="Interstate" pitchFamily="2" charset="77"/>
              </a:defRPr>
            </a:lvl1pPr>
          </a:lstStyle>
          <a:p>
            <a:r>
              <a:rPr lang="en-US"/>
              <a:t>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744718-8BF7-1B43-BADE-80201BBED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  <a:latin typeface="Interstate" pitchFamily="2" charset="77"/>
              </a:defRPr>
            </a:lvl1pPr>
          </a:lstStyle>
          <a:p>
            <a:fld id="{2C74885C-FB98-B840-A066-BC086B6D241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9D9C79F5-BA90-4988-A8AC-782700ABDC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8185" b="23283"/>
          <a:stretch/>
        </p:blipFill>
        <p:spPr>
          <a:xfrm>
            <a:off x="838200" y="6358731"/>
            <a:ext cx="2203312" cy="35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3868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E0B1D-F5CA-774F-A050-2E994439B7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960" y="685800"/>
            <a:ext cx="9601200" cy="914400"/>
          </a:xfrm>
        </p:spPr>
        <p:txBody>
          <a:bodyPr lIns="0" tIns="0" rIns="0" bIns="0" anchor="ctr" anchorCtr="0">
            <a:noAutofit/>
          </a:bodyPr>
          <a:lstStyle>
            <a:lvl1pPr>
              <a:defRPr b="1" i="0">
                <a:solidFill>
                  <a:srgbClr val="007DA4"/>
                </a:solidFill>
                <a:latin typeface="Besley ExtraBold" pitchFamily="2" charset="77"/>
                <a:ea typeface="Besley ExtraBold" pitchFamily="2" charset="77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B18B9-EE96-AA4D-B74E-53C15F54BEA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737360"/>
            <a:ext cx="9601200" cy="3587323"/>
          </a:xfrm>
        </p:spPr>
        <p:txBody>
          <a:bodyPr/>
          <a:lstStyle>
            <a:lvl1pPr>
              <a:lnSpc>
                <a:spcPct val="100000"/>
              </a:lnSpc>
              <a:defRPr b="0" i="0">
                <a:solidFill>
                  <a:srgbClr val="696B68"/>
                </a:solidFill>
                <a:latin typeface="Overpass Medium" pitchFamily="2" charset="77"/>
              </a:defRPr>
            </a:lvl1pPr>
            <a:lvl2pPr>
              <a:defRPr b="0" i="0">
                <a:solidFill>
                  <a:srgbClr val="696B68"/>
                </a:solidFill>
                <a:latin typeface="Overpass Medium" pitchFamily="2" charset="77"/>
              </a:defRPr>
            </a:lvl2pPr>
            <a:lvl3pPr>
              <a:defRPr b="0" i="0">
                <a:solidFill>
                  <a:srgbClr val="696B68"/>
                </a:solidFill>
                <a:latin typeface="Overpass Medium" pitchFamily="2" charset="77"/>
              </a:defRPr>
            </a:lvl3pPr>
            <a:lvl4pPr>
              <a:defRPr b="0" i="0">
                <a:solidFill>
                  <a:srgbClr val="696B68"/>
                </a:solidFill>
                <a:latin typeface="Overpass Medium" pitchFamily="2" charset="77"/>
              </a:defRPr>
            </a:lvl4pPr>
            <a:lvl5pPr marL="1828754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Interstate" pitchFamily="2" charset="77"/>
              </a:defRPr>
            </a:lvl5pPr>
            <a:lvl6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Interstate" pitchFamily="2" charset="77"/>
              </a:defRPr>
            </a:lvl6pPr>
            <a:lvl7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Interstate" pitchFamily="2" charset="77"/>
              </a:defRPr>
            </a:lvl7pPr>
          </a:lstStyle>
          <a:p>
            <a:pPr lvl="0"/>
            <a:r>
              <a:rPr lang="en-US"/>
              <a:t>Click to add slide content</a:t>
            </a:r>
          </a:p>
          <a:p>
            <a:pPr lvl="1"/>
            <a:r>
              <a:rPr lang="en-US"/>
              <a:t>Bullet</a:t>
            </a:r>
          </a:p>
          <a:p>
            <a:pPr lvl="2"/>
            <a:r>
              <a:rPr lang="en-US"/>
              <a:t>Bullet</a:t>
            </a:r>
          </a:p>
          <a:p>
            <a:pPr lvl="3"/>
            <a:r>
              <a:rPr lang="en-US"/>
              <a:t>Bullet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130AA05-5237-7B4F-98B2-029E0E3ED508}"/>
              </a:ext>
            </a:extLst>
          </p:cNvPr>
          <p:cNvSpPr/>
          <p:nvPr userDrawn="1"/>
        </p:nvSpPr>
        <p:spPr>
          <a:xfrm>
            <a:off x="8040810" y="4741085"/>
            <a:ext cx="3265977" cy="3265977"/>
          </a:xfrm>
          <a:prstGeom prst="ellipse">
            <a:avLst/>
          </a:prstGeom>
          <a:noFill/>
          <a:ln w="6350">
            <a:solidFill>
              <a:srgbClr val="FFBA08">
                <a:alpha val="5533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7A7CC8D-E926-FB4F-8684-D68CA0FFA9BC}"/>
              </a:ext>
            </a:extLst>
          </p:cNvPr>
          <p:cNvSpPr/>
          <p:nvPr userDrawn="1"/>
        </p:nvSpPr>
        <p:spPr>
          <a:xfrm>
            <a:off x="9759543" y="2501822"/>
            <a:ext cx="3705511" cy="3705511"/>
          </a:xfrm>
          <a:prstGeom prst="ellipse">
            <a:avLst/>
          </a:prstGeom>
          <a:noFill/>
          <a:ln w="6350">
            <a:solidFill>
              <a:srgbClr val="FFBA08">
                <a:alpha val="5533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BD68F8AC-2CD8-744D-B07C-C98E6BD82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latin typeface="Interstate" pitchFamily="2" charset="77"/>
              </a:defRPr>
            </a:lvl1pPr>
          </a:lstStyle>
          <a:p>
            <a:r>
              <a:rPr lang="en-US"/>
              <a:t>Footer text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578F1D5-01BF-174B-8F7E-FE50CD5FD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 b="0">
                <a:solidFill>
                  <a:schemeClr val="bg1">
                    <a:lumMod val="50000"/>
                  </a:schemeClr>
                </a:solidFill>
                <a:latin typeface="Interstate" pitchFamily="2" charset="77"/>
              </a:defRPr>
            </a:lvl1pPr>
          </a:lstStyle>
          <a:p>
            <a:fld id="{2C74885C-FB98-B840-A066-BC086B6D241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58339D8A-68FC-4BA4-98BC-C5E83D2F4F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9773" b="22918"/>
          <a:stretch/>
        </p:blipFill>
        <p:spPr>
          <a:xfrm>
            <a:off x="838201" y="6374072"/>
            <a:ext cx="2241431" cy="35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6253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FB77A-573E-6943-BA54-87FCB944FB2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737360"/>
            <a:ext cx="5181600" cy="4351339"/>
          </a:xfrm>
        </p:spPr>
        <p:txBody>
          <a:bodyPr/>
          <a:lstStyle>
            <a:lvl1pPr>
              <a:lnSpc>
                <a:spcPct val="100000"/>
              </a:lnSpc>
              <a:defRPr b="0" i="0">
                <a:solidFill>
                  <a:srgbClr val="696B68"/>
                </a:solidFill>
                <a:latin typeface="Overpass Medium" pitchFamily="2" charset="77"/>
              </a:defRPr>
            </a:lvl1pPr>
            <a:lvl2pPr>
              <a:lnSpc>
                <a:spcPts val="2880"/>
              </a:lnSpc>
              <a:defRPr b="0" i="0">
                <a:solidFill>
                  <a:srgbClr val="696B68"/>
                </a:solidFill>
                <a:latin typeface="Overpass Medium" pitchFamily="2" charset="77"/>
              </a:defRPr>
            </a:lvl2pPr>
            <a:lvl3pPr>
              <a:lnSpc>
                <a:spcPts val="2880"/>
              </a:lnSpc>
              <a:defRPr b="0" i="0">
                <a:solidFill>
                  <a:srgbClr val="696B68"/>
                </a:solidFill>
                <a:latin typeface="Overpass Medium" pitchFamily="2" charset="77"/>
              </a:defRPr>
            </a:lvl3pPr>
            <a:lvl4pPr>
              <a:lnSpc>
                <a:spcPts val="2880"/>
              </a:lnSpc>
              <a:defRPr b="0" i="0">
                <a:solidFill>
                  <a:srgbClr val="696B68"/>
                </a:solidFill>
                <a:latin typeface="Overpass Medium" pitchFamily="2" charset="77"/>
              </a:defRPr>
            </a:lvl4pPr>
            <a:lvl5pPr>
              <a:lnSpc>
                <a:spcPct val="100000"/>
              </a:lnSpc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add slide content</a:t>
            </a:r>
          </a:p>
          <a:p>
            <a:pPr lvl="1"/>
            <a:r>
              <a:rPr lang="en-US"/>
              <a:t>Bullet</a:t>
            </a:r>
          </a:p>
          <a:p>
            <a:pPr lvl="2"/>
            <a:r>
              <a:rPr lang="en-US"/>
              <a:t>Bullet</a:t>
            </a:r>
          </a:p>
          <a:p>
            <a:pPr lvl="3"/>
            <a:r>
              <a:rPr lang="en-US"/>
              <a:t>Bullet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2A5D77-2A78-2047-8332-1DD659B4D3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737360"/>
            <a:ext cx="5181600" cy="4351339"/>
          </a:xfrm>
        </p:spPr>
        <p:txBody>
          <a:bodyPr/>
          <a:lstStyle>
            <a:lvl1pPr>
              <a:lnSpc>
                <a:spcPct val="100000"/>
              </a:lnSpc>
              <a:defRPr b="0" i="0">
                <a:solidFill>
                  <a:srgbClr val="696B68"/>
                </a:solidFill>
                <a:latin typeface="Overpass Medium" pitchFamily="2" charset="77"/>
              </a:defRPr>
            </a:lvl1pPr>
            <a:lvl2pPr>
              <a:lnSpc>
                <a:spcPct val="100000"/>
              </a:lnSpc>
              <a:defRPr b="0" i="0">
                <a:solidFill>
                  <a:srgbClr val="696B68"/>
                </a:solidFill>
                <a:latin typeface="Overpass Medium" pitchFamily="2" charset="77"/>
              </a:defRPr>
            </a:lvl2pPr>
            <a:lvl3pPr>
              <a:lnSpc>
                <a:spcPct val="100000"/>
              </a:lnSpc>
              <a:defRPr b="0" i="0">
                <a:solidFill>
                  <a:srgbClr val="696B68"/>
                </a:solidFill>
                <a:latin typeface="Overpass Medium" pitchFamily="2" charset="77"/>
              </a:defRPr>
            </a:lvl3pPr>
            <a:lvl4pPr>
              <a:lnSpc>
                <a:spcPct val="100000"/>
              </a:lnSpc>
              <a:defRPr b="0" i="0">
                <a:solidFill>
                  <a:srgbClr val="696B68"/>
                </a:solidFill>
                <a:latin typeface="Overpass Medium" pitchFamily="2" charset="77"/>
              </a:defRPr>
            </a:lvl4pPr>
            <a:lvl5pPr>
              <a:lnSpc>
                <a:spcPct val="100000"/>
              </a:lnSpc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add slide content</a:t>
            </a:r>
          </a:p>
          <a:p>
            <a:pPr lvl="1"/>
            <a:r>
              <a:rPr lang="en-US"/>
              <a:t>Bullet</a:t>
            </a:r>
          </a:p>
          <a:p>
            <a:pPr lvl="2"/>
            <a:r>
              <a:rPr lang="en-US"/>
              <a:t>Bullet</a:t>
            </a:r>
          </a:p>
          <a:p>
            <a:pPr lvl="3"/>
            <a:r>
              <a:rPr lang="en-US"/>
              <a:t>Bullet</a:t>
            </a:r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99034FAD-69CC-344F-B0E6-C28AA790E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>
            <a:lvl1pPr>
              <a:defRPr sz="900">
                <a:latin typeface="Interstate" pitchFamily="2" charset="77"/>
              </a:defRPr>
            </a:lvl1pPr>
          </a:lstStyle>
          <a:p>
            <a:r>
              <a:rPr lang="en-US"/>
              <a:t>Footer text</a:t>
            </a:r>
          </a:p>
        </p:txBody>
      </p:sp>
      <p:sp>
        <p:nvSpPr>
          <p:cNvPr id="13" name="Slide Number Placeholder 14">
            <a:extLst>
              <a:ext uri="{FF2B5EF4-FFF2-40B4-BE49-F238E27FC236}">
                <a16:creationId xmlns:a16="http://schemas.microsoft.com/office/drawing/2014/main" id="{14151F23-1AC3-354E-833D-C11B69EDD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>
            <a:lvl1pPr>
              <a:defRPr sz="900" b="0" i="0">
                <a:solidFill>
                  <a:schemeClr val="bg1">
                    <a:lumMod val="50000"/>
                  </a:schemeClr>
                </a:solidFill>
                <a:latin typeface="Interstate" pitchFamily="2" charset="77"/>
              </a:defRPr>
            </a:lvl1pPr>
          </a:lstStyle>
          <a:p>
            <a:fld id="{2C74885C-FB98-B840-A066-BC086B6D24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23F67E4-FAF9-9A41-8DB8-DD2E7B9491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960" y="685800"/>
            <a:ext cx="9601200" cy="914400"/>
          </a:xfrm>
        </p:spPr>
        <p:txBody>
          <a:bodyPr lIns="0" tIns="0" rIns="0" bIns="0" anchor="ctr" anchorCtr="0">
            <a:noAutofit/>
          </a:bodyPr>
          <a:lstStyle>
            <a:lvl1pPr>
              <a:defRPr b="1" i="0">
                <a:solidFill>
                  <a:srgbClr val="007DA4"/>
                </a:solidFill>
                <a:latin typeface="Besley ExtraBold" pitchFamily="2" charset="77"/>
                <a:ea typeface="Besley ExtraBold" pitchFamily="2" charset="77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4A6872D-F0FB-9B41-91CB-AEF3723CC3E4}"/>
              </a:ext>
            </a:extLst>
          </p:cNvPr>
          <p:cNvSpPr/>
          <p:nvPr userDrawn="1"/>
        </p:nvSpPr>
        <p:spPr>
          <a:xfrm>
            <a:off x="-271037" y="4741085"/>
            <a:ext cx="3265977" cy="3265977"/>
          </a:xfrm>
          <a:prstGeom prst="ellipse">
            <a:avLst/>
          </a:prstGeom>
          <a:noFill/>
          <a:ln w="6350">
            <a:solidFill>
              <a:srgbClr val="FFBA08">
                <a:alpha val="5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ADDC3EC-BA6D-9946-AA83-EBAA8B520AAD}"/>
              </a:ext>
            </a:extLst>
          </p:cNvPr>
          <p:cNvSpPr/>
          <p:nvPr userDrawn="1"/>
        </p:nvSpPr>
        <p:spPr>
          <a:xfrm>
            <a:off x="-2572160" y="2501822"/>
            <a:ext cx="3705511" cy="3705511"/>
          </a:xfrm>
          <a:prstGeom prst="ellipse">
            <a:avLst/>
          </a:prstGeom>
          <a:noFill/>
          <a:ln w="6350">
            <a:solidFill>
              <a:srgbClr val="FFBA08">
                <a:alpha val="5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2282742B-7301-4294-86E8-0F47C73446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9773" b="22918"/>
          <a:stretch/>
        </p:blipFill>
        <p:spPr>
          <a:xfrm>
            <a:off x="838201" y="6374072"/>
            <a:ext cx="2241431" cy="35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9507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- Two Column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97F7D0-07C4-0C4B-AB61-D1E76C13F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 i="0">
                <a:solidFill>
                  <a:srgbClr val="696B68"/>
                </a:solidFill>
                <a:latin typeface="Overpass Medium" pitchFamily="2" charset="77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B8DD59-5C83-1D4D-B204-269DB8C869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66035"/>
            <a:ext cx="5157787" cy="3684588"/>
          </a:xfrm>
        </p:spPr>
        <p:txBody>
          <a:bodyPr/>
          <a:lstStyle>
            <a:lvl1pPr>
              <a:lnSpc>
                <a:spcPct val="100000"/>
              </a:lnSpc>
              <a:defRPr b="0" i="0">
                <a:solidFill>
                  <a:srgbClr val="696B68"/>
                </a:solidFill>
                <a:latin typeface="Overpass Medium" pitchFamily="2" charset="77"/>
              </a:defRPr>
            </a:lvl1pPr>
            <a:lvl2pPr>
              <a:lnSpc>
                <a:spcPct val="100000"/>
              </a:lnSpc>
              <a:defRPr b="0" i="0">
                <a:solidFill>
                  <a:srgbClr val="696B68"/>
                </a:solidFill>
                <a:latin typeface="Overpass Medium" pitchFamily="2" charset="77"/>
              </a:defRPr>
            </a:lvl2pPr>
            <a:lvl3pPr>
              <a:lnSpc>
                <a:spcPct val="100000"/>
              </a:lnSpc>
              <a:defRPr b="0" i="0">
                <a:solidFill>
                  <a:srgbClr val="696B68"/>
                </a:solidFill>
                <a:latin typeface="Overpass Medium" pitchFamily="2" charset="77"/>
              </a:defRPr>
            </a:lvl3pPr>
            <a:lvl4pPr>
              <a:lnSpc>
                <a:spcPct val="100000"/>
              </a:lnSpc>
              <a:defRPr b="0" i="0">
                <a:solidFill>
                  <a:srgbClr val="696B68"/>
                </a:solidFill>
                <a:latin typeface="Overpass Medium" pitchFamily="2" charset="77"/>
              </a:defRPr>
            </a:lvl4pPr>
            <a:lvl5pPr>
              <a:lnSpc>
                <a:spcPct val="100000"/>
              </a:lnSpc>
              <a:defRPr b="0" i="0">
                <a:solidFill>
                  <a:srgbClr val="696B68"/>
                </a:solidFill>
                <a:latin typeface="Overpass Medium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FA567E-1160-D249-8C40-C809C21AF0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rgbClr val="696B68"/>
                </a:solidFill>
                <a:latin typeface="Overpass Medium" pitchFamily="2" charset="77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022195-391B-6149-A373-031E3294C0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66035"/>
            <a:ext cx="5183188" cy="3684588"/>
          </a:xfrm>
        </p:spPr>
        <p:txBody>
          <a:bodyPr/>
          <a:lstStyle>
            <a:lvl1pPr>
              <a:lnSpc>
                <a:spcPct val="100000"/>
              </a:lnSpc>
              <a:defRPr b="0" i="0">
                <a:solidFill>
                  <a:srgbClr val="696B68"/>
                </a:solidFill>
                <a:latin typeface="Overpass Medium" pitchFamily="2" charset="77"/>
              </a:defRPr>
            </a:lvl1pPr>
            <a:lvl2pPr>
              <a:lnSpc>
                <a:spcPct val="100000"/>
              </a:lnSpc>
              <a:defRPr b="0" i="0">
                <a:solidFill>
                  <a:srgbClr val="696B68"/>
                </a:solidFill>
                <a:latin typeface="Overpass Medium" pitchFamily="2" charset="77"/>
              </a:defRPr>
            </a:lvl2pPr>
            <a:lvl3pPr>
              <a:lnSpc>
                <a:spcPct val="100000"/>
              </a:lnSpc>
              <a:defRPr b="0" i="0">
                <a:solidFill>
                  <a:srgbClr val="696B68"/>
                </a:solidFill>
                <a:latin typeface="Overpass Medium" pitchFamily="2" charset="77"/>
              </a:defRPr>
            </a:lvl3pPr>
            <a:lvl4pPr>
              <a:lnSpc>
                <a:spcPct val="100000"/>
              </a:lnSpc>
              <a:defRPr b="0" i="0">
                <a:solidFill>
                  <a:srgbClr val="696B68"/>
                </a:solidFill>
                <a:latin typeface="Overpass Medium" pitchFamily="2" charset="77"/>
              </a:defRPr>
            </a:lvl4pPr>
            <a:lvl5pPr>
              <a:lnSpc>
                <a:spcPct val="100000"/>
              </a:lnSpc>
              <a:defRPr b="0" i="0">
                <a:solidFill>
                  <a:srgbClr val="696B68"/>
                </a:solidFill>
                <a:latin typeface="Overpass Medium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Footer Placeholder 13">
            <a:extLst>
              <a:ext uri="{FF2B5EF4-FFF2-40B4-BE49-F238E27FC236}">
                <a16:creationId xmlns:a16="http://schemas.microsoft.com/office/drawing/2014/main" id="{63CC1E95-3208-2D48-9974-180FD3B39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>
            <a:lvl1pPr>
              <a:defRPr sz="900">
                <a:latin typeface="Interstate" pitchFamily="2" charset="77"/>
              </a:defRPr>
            </a:lvl1pPr>
          </a:lstStyle>
          <a:p>
            <a:r>
              <a:rPr lang="en-US"/>
              <a:t>Footer text</a:t>
            </a:r>
          </a:p>
        </p:txBody>
      </p:sp>
      <p:sp>
        <p:nvSpPr>
          <p:cNvPr id="19" name="Slide Number Placeholder 14">
            <a:extLst>
              <a:ext uri="{FF2B5EF4-FFF2-40B4-BE49-F238E27FC236}">
                <a16:creationId xmlns:a16="http://schemas.microsoft.com/office/drawing/2014/main" id="{4BEE4287-E539-D143-AD48-6AAA10CC5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>
            <a:lvl1pPr>
              <a:defRPr sz="900" b="0">
                <a:solidFill>
                  <a:schemeClr val="bg1">
                    <a:lumMod val="50000"/>
                  </a:schemeClr>
                </a:solidFill>
                <a:latin typeface="Interstate" pitchFamily="2" charset="77"/>
              </a:defRPr>
            </a:lvl1pPr>
          </a:lstStyle>
          <a:p>
            <a:fld id="{2C74885C-FB98-B840-A066-BC086B6D24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A1D4C06-B213-8744-A0C9-A5B7D7F9D3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960" y="685800"/>
            <a:ext cx="9601200" cy="914400"/>
          </a:xfrm>
        </p:spPr>
        <p:txBody>
          <a:bodyPr lIns="0" tIns="0" rIns="0" bIns="0" anchor="ctr" anchorCtr="0">
            <a:noAutofit/>
          </a:bodyPr>
          <a:lstStyle>
            <a:lvl1pPr>
              <a:defRPr b="1" i="0">
                <a:solidFill>
                  <a:srgbClr val="007DA4"/>
                </a:solidFill>
                <a:latin typeface="Besley ExtraBold" pitchFamily="2" charset="77"/>
                <a:ea typeface="Besley ExtraBold" pitchFamily="2" charset="77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4684837-6F71-7B45-A409-67449E6E09B5}"/>
              </a:ext>
            </a:extLst>
          </p:cNvPr>
          <p:cNvSpPr/>
          <p:nvPr userDrawn="1"/>
        </p:nvSpPr>
        <p:spPr>
          <a:xfrm>
            <a:off x="8153401" y="-876933"/>
            <a:ext cx="2771721" cy="2771721"/>
          </a:xfrm>
          <a:prstGeom prst="ellipse">
            <a:avLst/>
          </a:prstGeom>
          <a:noFill/>
          <a:ln w="6350">
            <a:solidFill>
              <a:srgbClr val="FFBA08">
                <a:alpha val="5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9F73D2D-1353-5044-809B-613F099B121E}"/>
              </a:ext>
            </a:extLst>
          </p:cNvPr>
          <p:cNvSpPr/>
          <p:nvPr userDrawn="1"/>
        </p:nvSpPr>
        <p:spPr>
          <a:xfrm>
            <a:off x="10320315" y="-2069820"/>
            <a:ext cx="3144739" cy="3144739"/>
          </a:xfrm>
          <a:prstGeom prst="ellipse">
            <a:avLst/>
          </a:prstGeom>
          <a:noFill/>
          <a:ln w="6350">
            <a:solidFill>
              <a:srgbClr val="FFBA08">
                <a:alpha val="5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E1273430-07CB-4260-A56C-6F5DBCCA07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9773" b="22918"/>
          <a:stretch/>
        </p:blipFill>
        <p:spPr>
          <a:xfrm>
            <a:off x="838201" y="6374072"/>
            <a:ext cx="2241431" cy="35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0251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_Content –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EC931-A5A9-AD46-AEE6-87725E63D8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2"/>
            <a:ext cx="3932237" cy="1069975"/>
          </a:xfrm>
        </p:spPr>
        <p:txBody>
          <a:bodyPr anchor="t"/>
          <a:lstStyle>
            <a:lvl1pPr>
              <a:defRPr sz="3200" b="1" i="0">
                <a:solidFill>
                  <a:srgbClr val="007DA4"/>
                </a:solidFill>
                <a:latin typeface="Besley ExtraBold" pitchFamily="2" charset="77"/>
                <a:ea typeface="Besley ExtraBold" pitchFamily="2" charset="77"/>
              </a:defRPr>
            </a:lvl1pPr>
          </a:lstStyle>
          <a:p>
            <a:r>
              <a:rPr lang="en-US"/>
              <a:t>Click to add a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9BF54D-F57F-7E41-8F34-A63989D2572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457201"/>
            <a:ext cx="6169024" cy="5411788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3200">
                <a:latin typeface="Overpass Medium" pitchFamily="2" charset="77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to add Picture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1E2449-3631-A149-9250-DECEE46C5E1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94561"/>
            <a:ext cx="3932237" cy="3674428"/>
          </a:xfrm>
        </p:spPr>
        <p:txBody>
          <a:bodyPr>
            <a:normAutofit/>
          </a:bodyPr>
          <a:lstStyle>
            <a:lvl1pPr marL="285744" indent="-285744">
              <a:lnSpc>
                <a:spcPct val="100000"/>
              </a:lnSpc>
              <a:buFont typeface="Arial" panose="020B0604020202020204" pitchFamily="34" charset="0"/>
              <a:buChar char="•"/>
              <a:defRPr sz="2400" b="0" i="0">
                <a:solidFill>
                  <a:srgbClr val="696B68"/>
                </a:solidFill>
                <a:latin typeface="Overpass Medium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slide content</a:t>
            </a:r>
          </a:p>
        </p:txBody>
      </p:sp>
      <p:sp>
        <p:nvSpPr>
          <p:cNvPr id="11" name="Footer Placeholder 13">
            <a:extLst>
              <a:ext uri="{FF2B5EF4-FFF2-40B4-BE49-F238E27FC236}">
                <a16:creationId xmlns:a16="http://schemas.microsoft.com/office/drawing/2014/main" id="{72E6D9C6-D35D-AB4B-AB06-8DE59D28D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>
            <a:lvl1pPr>
              <a:defRPr sz="900">
                <a:latin typeface="Interstate" pitchFamily="2" charset="77"/>
              </a:defRPr>
            </a:lvl1pPr>
          </a:lstStyle>
          <a:p>
            <a:r>
              <a:rPr lang="en-US"/>
              <a:t>Footer text</a:t>
            </a:r>
          </a:p>
        </p:txBody>
      </p:sp>
      <p:sp>
        <p:nvSpPr>
          <p:cNvPr id="13" name="Slide Number Placeholder 14">
            <a:extLst>
              <a:ext uri="{FF2B5EF4-FFF2-40B4-BE49-F238E27FC236}">
                <a16:creationId xmlns:a16="http://schemas.microsoft.com/office/drawing/2014/main" id="{76884A92-36A1-D245-83A9-C01771EA4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>
            <a:lvl1pPr>
              <a:defRPr sz="900" b="0">
                <a:solidFill>
                  <a:schemeClr val="bg1">
                    <a:lumMod val="50000"/>
                  </a:schemeClr>
                </a:solidFill>
                <a:latin typeface="Interstate" pitchFamily="2" charset="77"/>
              </a:defRPr>
            </a:lvl1pPr>
          </a:lstStyle>
          <a:p>
            <a:fld id="{2C74885C-FB98-B840-A066-BC086B6D241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3F1FE393-D2D6-4642-8D43-9B881AFFF1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9773" b="22918"/>
          <a:stretch/>
        </p:blipFill>
        <p:spPr>
          <a:xfrm>
            <a:off x="838201" y="6374072"/>
            <a:ext cx="2241431" cy="35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7116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_Content -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EC931-A5A9-AD46-AEE6-87725E63D8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62120" y="457200"/>
            <a:ext cx="3932237" cy="1600200"/>
          </a:xfrm>
        </p:spPr>
        <p:txBody>
          <a:bodyPr anchor="t"/>
          <a:lstStyle>
            <a:lvl1pPr>
              <a:defRPr sz="3200" b="1" i="0">
                <a:solidFill>
                  <a:srgbClr val="007DA4"/>
                </a:solidFill>
                <a:latin typeface="Besley ExtraBold" pitchFamily="2" charset="77"/>
                <a:ea typeface="Besley ExtraBold" pitchFamily="2" charset="77"/>
              </a:defRPr>
            </a:lvl1pPr>
          </a:lstStyle>
          <a:p>
            <a:r>
              <a:rPr lang="en-US"/>
              <a:t>Click to add a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9BF54D-F57F-7E41-8F34-A63989D2572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39788" y="457201"/>
            <a:ext cx="6169024" cy="5453407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3200">
                <a:latin typeface="Overpass Medium" pitchFamily="2" charset="77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to add Picture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1E2449-3631-A149-9250-DECEE46C5E1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562120" y="2194560"/>
            <a:ext cx="3932237" cy="3322320"/>
          </a:xfrm>
        </p:spPr>
        <p:txBody>
          <a:bodyPr>
            <a:normAutofit/>
          </a:bodyPr>
          <a:lstStyle>
            <a:lvl1pPr marL="285744" indent="-285744">
              <a:lnSpc>
                <a:spcPct val="100000"/>
              </a:lnSpc>
              <a:buFont typeface="Arial" panose="020B0604020202020204" pitchFamily="34" charset="0"/>
              <a:buChar char="•"/>
              <a:defRPr sz="2400" b="0" i="0">
                <a:solidFill>
                  <a:srgbClr val="696B68"/>
                </a:solidFill>
                <a:latin typeface="Overpass Medium" pitchFamily="2" charset="77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slide content</a:t>
            </a:r>
          </a:p>
        </p:txBody>
      </p:sp>
      <p:sp>
        <p:nvSpPr>
          <p:cNvPr id="12" name="Footer Placeholder 13">
            <a:extLst>
              <a:ext uri="{FF2B5EF4-FFF2-40B4-BE49-F238E27FC236}">
                <a16:creationId xmlns:a16="http://schemas.microsoft.com/office/drawing/2014/main" id="{47732382-D9F9-994B-9695-297A6A6D3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>
            <a:lvl1pPr>
              <a:defRPr sz="900">
                <a:latin typeface="Interstate" pitchFamily="2" charset="77"/>
              </a:defRPr>
            </a:lvl1pPr>
          </a:lstStyle>
          <a:p>
            <a:r>
              <a:rPr lang="en-US"/>
              <a:t>Footer text</a:t>
            </a:r>
          </a:p>
        </p:txBody>
      </p:sp>
      <p:sp>
        <p:nvSpPr>
          <p:cNvPr id="13" name="Slide Number Placeholder 14">
            <a:extLst>
              <a:ext uri="{FF2B5EF4-FFF2-40B4-BE49-F238E27FC236}">
                <a16:creationId xmlns:a16="http://schemas.microsoft.com/office/drawing/2014/main" id="{205DFB8B-8DB7-F542-B74D-7B7998480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>
            <a:lvl1pPr>
              <a:defRPr sz="900" b="0">
                <a:solidFill>
                  <a:schemeClr val="bg1">
                    <a:lumMod val="50000"/>
                  </a:schemeClr>
                </a:solidFill>
                <a:latin typeface="Interstate" pitchFamily="2" charset="77"/>
              </a:defRPr>
            </a:lvl1pPr>
          </a:lstStyle>
          <a:p>
            <a:fld id="{2C74885C-FB98-B840-A066-BC086B6D241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D83EEE0F-7041-4778-AB53-723E9C99AB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9773" b="22918"/>
          <a:stretch/>
        </p:blipFill>
        <p:spPr>
          <a:xfrm>
            <a:off x="838201" y="6374072"/>
            <a:ext cx="2241431" cy="35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479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3F6B3-25F7-0947-9AC0-F7E0C1DACD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041400"/>
            <a:ext cx="9144000" cy="2387600"/>
          </a:xfrm>
        </p:spPr>
        <p:txBody>
          <a:bodyPr anchor="b">
            <a:noAutofit/>
          </a:bodyPr>
          <a:lstStyle>
            <a:lvl1pPr algn="ctr">
              <a:defRPr sz="6000" b="1" i="0">
                <a:solidFill>
                  <a:srgbClr val="003E52"/>
                </a:solidFill>
                <a:latin typeface="Besley ExtraBold" pitchFamily="2" charset="77"/>
                <a:ea typeface="Besley ExtraBold" pitchFamily="2" charset="77"/>
              </a:defRPr>
            </a:lvl1pPr>
          </a:lstStyle>
          <a:p>
            <a:r>
              <a:rPr lang="en-US"/>
              <a:t>Click to add a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89D841-67A0-C94B-BB22-18037A451D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46825"/>
            <a:ext cx="9144000" cy="1655763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7DA4"/>
                </a:solidFill>
                <a:latin typeface="Overpass Medium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add a subtitle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B0B7E56-1604-1E44-822E-06D379EA5B5B}"/>
              </a:ext>
            </a:extLst>
          </p:cNvPr>
          <p:cNvSpPr/>
          <p:nvPr userDrawn="1"/>
        </p:nvSpPr>
        <p:spPr>
          <a:xfrm>
            <a:off x="8040810" y="4741085"/>
            <a:ext cx="3265977" cy="3265977"/>
          </a:xfrm>
          <a:prstGeom prst="ellipse">
            <a:avLst/>
          </a:prstGeom>
          <a:noFill/>
          <a:ln w="3175">
            <a:solidFill>
              <a:srgbClr val="FFBA08">
                <a:alpha val="6961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32B728C-5A30-0B4C-8004-E54A22BAF4A0}"/>
              </a:ext>
            </a:extLst>
          </p:cNvPr>
          <p:cNvSpPr/>
          <p:nvPr userDrawn="1"/>
        </p:nvSpPr>
        <p:spPr>
          <a:xfrm>
            <a:off x="9759543" y="2501822"/>
            <a:ext cx="3705511" cy="3705511"/>
          </a:xfrm>
          <a:prstGeom prst="ellipse">
            <a:avLst/>
          </a:prstGeom>
          <a:noFill/>
          <a:ln w="3175">
            <a:solidFill>
              <a:srgbClr val="FFBA08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0FA960-CC58-FB44-BEBC-98FBC93998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868" y="6207333"/>
            <a:ext cx="2057400" cy="51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0776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rge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F0C9D-FCB6-EA4B-9DAB-E1A4754F0C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960" y="731522"/>
            <a:ext cx="9326880" cy="512127"/>
          </a:xfrm>
        </p:spPr>
        <p:txBody>
          <a:bodyPr anchor="t" anchorCtr="0"/>
          <a:lstStyle>
            <a:lvl1pPr>
              <a:defRPr b="1" i="0">
                <a:solidFill>
                  <a:srgbClr val="007DA4"/>
                </a:solidFill>
                <a:latin typeface="Besley ExtraBold" pitchFamily="2" charset="77"/>
                <a:ea typeface="Besley ExtraBold" pitchFamily="2" charset="77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E5AFB47-DD3C-9240-82F6-5D39142071B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68339" y="1389580"/>
            <a:ext cx="10485461" cy="4858544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a large picture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10" name="Footer Placeholder 13">
            <a:extLst>
              <a:ext uri="{FF2B5EF4-FFF2-40B4-BE49-F238E27FC236}">
                <a16:creationId xmlns:a16="http://schemas.microsoft.com/office/drawing/2014/main" id="{C3C1F8E6-B180-F04C-8606-BA5658148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>
            <a:lvl1pPr>
              <a:defRPr sz="900">
                <a:latin typeface="Interstate" pitchFamily="2" charset="77"/>
              </a:defRPr>
            </a:lvl1pPr>
          </a:lstStyle>
          <a:p>
            <a:r>
              <a:rPr lang="en-US"/>
              <a:t>Footer text</a:t>
            </a:r>
          </a:p>
        </p:txBody>
      </p:sp>
      <p:sp>
        <p:nvSpPr>
          <p:cNvPr id="11" name="Slide Number Placeholder 14">
            <a:extLst>
              <a:ext uri="{FF2B5EF4-FFF2-40B4-BE49-F238E27FC236}">
                <a16:creationId xmlns:a16="http://schemas.microsoft.com/office/drawing/2014/main" id="{8D64C567-C47D-124C-8D36-6637E9606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>
            <a:lvl1pPr>
              <a:defRPr sz="900" b="0">
                <a:solidFill>
                  <a:schemeClr val="bg1">
                    <a:lumMod val="50000"/>
                  </a:schemeClr>
                </a:solidFill>
                <a:latin typeface="Interstate" pitchFamily="2" charset="77"/>
              </a:defRPr>
            </a:lvl1pPr>
          </a:lstStyle>
          <a:p>
            <a:fld id="{2C74885C-FB98-B840-A066-BC086B6D241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F4C99125-610B-4416-8EE8-CCA8B55748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9773" b="22918"/>
          <a:stretch/>
        </p:blipFill>
        <p:spPr>
          <a:xfrm>
            <a:off x="838201" y="6374072"/>
            <a:ext cx="2241431" cy="35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4151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Navy">
    <p:bg>
      <p:bgPr>
        <a:solidFill>
          <a:srgbClr val="003E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4B0B7E56-1604-1E44-822E-06D379EA5B5B}"/>
              </a:ext>
            </a:extLst>
          </p:cNvPr>
          <p:cNvSpPr/>
          <p:nvPr userDrawn="1"/>
        </p:nvSpPr>
        <p:spPr>
          <a:xfrm>
            <a:off x="8040809" y="4741084"/>
            <a:ext cx="3265977" cy="3265977"/>
          </a:xfrm>
          <a:prstGeom prst="ellipse">
            <a:avLst/>
          </a:prstGeom>
          <a:noFill/>
          <a:ln w="3175">
            <a:solidFill>
              <a:srgbClr val="FFBA08">
                <a:alpha val="6961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32B728C-5A30-0B4C-8004-E54A22BAF4A0}"/>
              </a:ext>
            </a:extLst>
          </p:cNvPr>
          <p:cNvSpPr/>
          <p:nvPr userDrawn="1"/>
        </p:nvSpPr>
        <p:spPr>
          <a:xfrm>
            <a:off x="9759542" y="2501821"/>
            <a:ext cx="3705511" cy="3705511"/>
          </a:xfrm>
          <a:prstGeom prst="ellipse">
            <a:avLst/>
          </a:prstGeom>
          <a:noFill/>
          <a:ln w="3175">
            <a:solidFill>
              <a:srgbClr val="FFBA08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EC3F0B-22CC-2241-ADBC-0A7ABAF973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92557" y="303801"/>
            <a:ext cx="2326361" cy="1163180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A648C16-2BD8-764F-8BAF-8B30B0278E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5738" y="2774575"/>
            <a:ext cx="9194800" cy="915987"/>
          </a:xfrm>
        </p:spPr>
        <p:txBody>
          <a:bodyPr anchor="b">
            <a:noAutofit/>
          </a:bodyPr>
          <a:lstStyle>
            <a:lvl1pPr marL="0" indent="0">
              <a:lnSpc>
                <a:spcPts val="5200"/>
              </a:lnSpc>
              <a:buNone/>
              <a:defRPr sz="5400" b="1" i="0">
                <a:solidFill>
                  <a:schemeClr val="bg1"/>
                </a:solidFill>
                <a:latin typeface="Besley ExtraBold" pitchFamily="2" charset="77"/>
                <a:ea typeface="Besley ExtraBold" pitchFamily="2" charset="77"/>
              </a:defRPr>
            </a:lvl1pPr>
          </a:lstStyle>
          <a:p>
            <a:pPr lvl="0"/>
            <a:r>
              <a:rPr lang="en-US"/>
              <a:t>Presentation title placeholder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81DDA26-47BA-A74B-A7CF-1E2D24A5D7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55738" y="3717661"/>
            <a:ext cx="9194800" cy="915987"/>
          </a:xfrm>
        </p:spPr>
        <p:txBody>
          <a:bodyPr anchor="t">
            <a:noAutofit/>
          </a:bodyPr>
          <a:lstStyle>
            <a:lvl1pPr marL="0" indent="0">
              <a:buNone/>
              <a:defRPr sz="2800" b="0">
                <a:solidFill>
                  <a:srgbClr val="87D1E6"/>
                </a:solidFill>
                <a:latin typeface="Overpass Medium" pitchFamily="2" charset="77"/>
              </a:defRPr>
            </a:lvl1pPr>
          </a:lstStyle>
          <a:p>
            <a:pPr lvl="0"/>
            <a:r>
              <a:rPr lang="en-US"/>
              <a:t>Optional subheading placeholder</a:t>
            </a:r>
          </a:p>
        </p:txBody>
      </p:sp>
      <p:sp>
        <p:nvSpPr>
          <p:cNvPr id="15" name="Picture Placeholder 25">
            <a:extLst>
              <a:ext uri="{FF2B5EF4-FFF2-40B4-BE49-F238E27FC236}">
                <a16:creationId xmlns:a16="http://schemas.microsoft.com/office/drawing/2014/main" id="{2829E4B8-C9EF-E640-A2EC-888526D9612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036907" y="3749899"/>
            <a:ext cx="4867120" cy="4867120"/>
          </a:xfrm>
          <a:custGeom>
            <a:avLst/>
            <a:gdLst>
              <a:gd name="connsiteX0" fmla="*/ 2105891 w 4211782"/>
              <a:gd name="connsiteY0" fmla="*/ 0 h 4211782"/>
              <a:gd name="connsiteX1" fmla="*/ 4211782 w 4211782"/>
              <a:gd name="connsiteY1" fmla="*/ 2105891 h 4211782"/>
              <a:gd name="connsiteX2" fmla="*/ 2105891 w 4211782"/>
              <a:gd name="connsiteY2" fmla="*/ 4211782 h 4211782"/>
              <a:gd name="connsiteX3" fmla="*/ 0 w 4211782"/>
              <a:gd name="connsiteY3" fmla="*/ 2105891 h 4211782"/>
              <a:gd name="connsiteX4" fmla="*/ 2105891 w 4211782"/>
              <a:gd name="connsiteY4" fmla="*/ 0 h 421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1782" h="4211782">
                <a:moveTo>
                  <a:pt x="2105891" y="0"/>
                </a:moveTo>
                <a:cubicBezTo>
                  <a:pt x="3268942" y="0"/>
                  <a:pt x="4211782" y="942840"/>
                  <a:pt x="4211782" y="2105891"/>
                </a:cubicBezTo>
                <a:cubicBezTo>
                  <a:pt x="4211782" y="3268942"/>
                  <a:pt x="3268942" y="4211782"/>
                  <a:pt x="2105891" y="4211782"/>
                </a:cubicBezTo>
                <a:cubicBezTo>
                  <a:pt x="942840" y="4211782"/>
                  <a:pt x="0" y="3268942"/>
                  <a:pt x="0" y="2105891"/>
                </a:cubicBezTo>
                <a:cubicBezTo>
                  <a:pt x="0" y="942840"/>
                  <a:pt x="942840" y="0"/>
                  <a:pt x="210589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25">
            <a:extLst>
              <a:ext uri="{FF2B5EF4-FFF2-40B4-BE49-F238E27FC236}">
                <a16:creationId xmlns:a16="http://schemas.microsoft.com/office/drawing/2014/main" id="{788B7E97-3794-B944-9919-4E28BD7731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004648" y="1472340"/>
            <a:ext cx="3690368" cy="3690368"/>
          </a:xfrm>
          <a:custGeom>
            <a:avLst/>
            <a:gdLst>
              <a:gd name="connsiteX0" fmla="*/ 2105891 w 4211782"/>
              <a:gd name="connsiteY0" fmla="*/ 0 h 4211782"/>
              <a:gd name="connsiteX1" fmla="*/ 4211782 w 4211782"/>
              <a:gd name="connsiteY1" fmla="*/ 2105891 h 4211782"/>
              <a:gd name="connsiteX2" fmla="*/ 2105891 w 4211782"/>
              <a:gd name="connsiteY2" fmla="*/ 4211782 h 4211782"/>
              <a:gd name="connsiteX3" fmla="*/ 0 w 4211782"/>
              <a:gd name="connsiteY3" fmla="*/ 2105891 h 4211782"/>
              <a:gd name="connsiteX4" fmla="*/ 2105891 w 4211782"/>
              <a:gd name="connsiteY4" fmla="*/ 0 h 421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1782" h="4211782">
                <a:moveTo>
                  <a:pt x="2105891" y="0"/>
                </a:moveTo>
                <a:cubicBezTo>
                  <a:pt x="3268942" y="0"/>
                  <a:pt x="4211782" y="942840"/>
                  <a:pt x="4211782" y="2105891"/>
                </a:cubicBezTo>
                <a:cubicBezTo>
                  <a:pt x="4211782" y="3268942"/>
                  <a:pt x="3268942" y="4211782"/>
                  <a:pt x="2105891" y="4211782"/>
                </a:cubicBezTo>
                <a:cubicBezTo>
                  <a:pt x="942840" y="4211782"/>
                  <a:pt x="0" y="3268942"/>
                  <a:pt x="0" y="2105891"/>
                </a:cubicBezTo>
                <a:cubicBezTo>
                  <a:pt x="0" y="942840"/>
                  <a:pt x="942840" y="0"/>
                  <a:pt x="210589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230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B93F882-BE4E-7A4B-8086-1E34248EDE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2557" y="303801"/>
            <a:ext cx="2326361" cy="116318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DA2AE-2FFE-9448-ADCE-0042588073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5738" y="2774575"/>
            <a:ext cx="9194800" cy="915987"/>
          </a:xfrm>
        </p:spPr>
        <p:txBody>
          <a:bodyPr anchor="b">
            <a:noAutofit/>
          </a:bodyPr>
          <a:lstStyle>
            <a:lvl1pPr marL="0" indent="0">
              <a:lnSpc>
                <a:spcPts val="5200"/>
              </a:lnSpc>
              <a:buNone/>
              <a:defRPr sz="5400" b="1" i="0">
                <a:solidFill>
                  <a:srgbClr val="003E52"/>
                </a:solidFill>
                <a:latin typeface="Besley ExtraBold" pitchFamily="2" charset="77"/>
                <a:ea typeface="Besley ExtraBold" pitchFamily="2" charset="77"/>
              </a:defRPr>
            </a:lvl1pPr>
          </a:lstStyle>
          <a:p>
            <a:pPr lvl="0"/>
            <a:r>
              <a:rPr lang="en-US"/>
              <a:t>Presentation title placeholder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2115B7A-2C21-BC40-A0FB-BE8931ACF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55738" y="3717661"/>
            <a:ext cx="9194800" cy="915987"/>
          </a:xfrm>
        </p:spPr>
        <p:txBody>
          <a:bodyPr anchor="t">
            <a:noAutofit/>
          </a:bodyPr>
          <a:lstStyle>
            <a:lvl1pPr marL="0" indent="0">
              <a:buNone/>
              <a:defRPr sz="2800" b="0">
                <a:solidFill>
                  <a:srgbClr val="007DA4"/>
                </a:solidFill>
                <a:latin typeface="Overpass Medium" pitchFamily="2" charset="77"/>
              </a:defRPr>
            </a:lvl1pPr>
          </a:lstStyle>
          <a:p>
            <a:pPr lvl="0"/>
            <a:r>
              <a:rPr lang="en-US"/>
              <a:t>Subheading placeholder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DC2783B-7586-A34C-BC35-8E16CBD4AA39}"/>
              </a:ext>
            </a:extLst>
          </p:cNvPr>
          <p:cNvSpPr/>
          <p:nvPr userDrawn="1"/>
        </p:nvSpPr>
        <p:spPr>
          <a:xfrm>
            <a:off x="8040809" y="4741084"/>
            <a:ext cx="3265977" cy="3265977"/>
          </a:xfrm>
          <a:prstGeom prst="ellipse">
            <a:avLst/>
          </a:prstGeom>
          <a:noFill/>
          <a:ln w="3175">
            <a:solidFill>
              <a:srgbClr val="FFBA08">
                <a:alpha val="6961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F5BAD02-4472-C444-B86D-D196EE268A1C}"/>
              </a:ext>
            </a:extLst>
          </p:cNvPr>
          <p:cNvSpPr/>
          <p:nvPr userDrawn="1"/>
        </p:nvSpPr>
        <p:spPr>
          <a:xfrm>
            <a:off x="9759542" y="2501821"/>
            <a:ext cx="3705511" cy="3705511"/>
          </a:xfrm>
          <a:prstGeom prst="ellipse">
            <a:avLst/>
          </a:prstGeom>
          <a:noFill/>
          <a:ln w="3175">
            <a:solidFill>
              <a:srgbClr val="FFBA08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25">
            <a:extLst>
              <a:ext uri="{FF2B5EF4-FFF2-40B4-BE49-F238E27FC236}">
                <a16:creationId xmlns:a16="http://schemas.microsoft.com/office/drawing/2014/main" id="{C3D3914B-13C5-0949-BDA3-4FD52587864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036907" y="3749899"/>
            <a:ext cx="4867120" cy="4867120"/>
          </a:xfrm>
          <a:custGeom>
            <a:avLst/>
            <a:gdLst>
              <a:gd name="connsiteX0" fmla="*/ 2105891 w 4211782"/>
              <a:gd name="connsiteY0" fmla="*/ 0 h 4211782"/>
              <a:gd name="connsiteX1" fmla="*/ 4211782 w 4211782"/>
              <a:gd name="connsiteY1" fmla="*/ 2105891 h 4211782"/>
              <a:gd name="connsiteX2" fmla="*/ 2105891 w 4211782"/>
              <a:gd name="connsiteY2" fmla="*/ 4211782 h 4211782"/>
              <a:gd name="connsiteX3" fmla="*/ 0 w 4211782"/>
              <a:gd name="connsiteY3" fmla="*/ 2105891 h 4211782"/>
              <a:gd name="connsiteX4" fmla="*/ 2105891 w 4211782"/>
              <a:gd name="connsiteY4" fmla="*/ 0 h 421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1782" h="4211782">
                <a:moveTo>
                  <a:pt x="2105891" y="0"/>
                </a:moveTo>
                <a:cubicBezTo>
                  <a:pt x="3268942" y="0"/>
                  <a:pt x="4211782" y="942840"/>
                  <a:pt x="4211782" y="2105891"/>
                </a:cubicBezTo>
                <a:cubicBezTo>
                  <a:pt x="4211782" y="3268942"/>
                  <a:pt x="3268942" y="4211782"/>
                  <a:pt x="2105891" y="4211782"/>
                </a:cubicBezTo>
                <a:cubicBezTo>
                  <a:pt x="942840" y="4211782"/>
                  <a:pt x="0" y="3268942"/>
                  <a:pt x="0" y="2105891"/>
                </a:cubicBezTo>
                <a:cubicBezTo>
                  <a:pt x="0" y="942840"/>
                  <a:pt x="942840" y="0"/>
                  <a:pt x="210589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25">
            <a:extLst>
              <a:ext uri="{FF2B5EF4-FFF2-40B4-BE49-F238E27FC236}">
                <a16:creationId xmlns:a16="http://schemas.microsoft.com/office/drawing/2014/main" id="{94AB5A8F-BDCB-254A-8A79-46FE830A6B5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004648" y="1472340"/>
            <a:ext cx="3690368" cy="3690368"/>
          </a:xfrm>
          <a:custGeom>
            <a:avLst/>
            <a:gdLst>
              <a:gd name="connsiteX0" fmla="*/ 2105891 w 4211782"/>
              <a:gd name="connsiteY0" fmla="*/ 0 h 4211782"/>
              <a:gd name="connsiteX1" fmla="*/ 4211782 w 4211782"/>
              <a:gd name="connsiteY1" fmla="*/ 2105891 h 4211782"/>
              <a:gd name="connsiteX2" fmla="*/ 2105891 w 4211782"/>
              <a:gd name="connsiteY2" fmla="*/ 4211782 h 4211782"/>
              <a:gd name="connsiteX3" fmla="*/ 0 w 4211782"/>
              <a:gd name="connsiteY3" fmla="*/ 2105891 h 4211782"/>
              <a:gd name="connsiteX4" fmla="*/ 2105891 w 4211782"/>
              <a:gd name="connsiteY4" fmla="*/ 0 h 421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1782" h="4211782">
                <a:moveTo>
                  <a:pt x="2105891" y="0"/>
                </a:moveTo>
                <a:cubicBezTo>
                  <a:pt x="3268942" y="0"/>
                  <a:pt x="4211782" y="942840"/>
                  <a:pt x="4211782" y="2105891"/>
                </a:cubicBezTo>
                <a:cubicBezTo>
                  <a:pt x="4211782" y="3268942"/>
                  <a:pt x="3268942" y="4211782"/>
                  <a:pt x="2105891" y="4211782"/>
                </a:cubicBezTo>
                <a:cubicBezTo>
                  <a:pt x="942840" y="4211782"/>
                  <a:pt x="0" y="3268942"/>
                  <a:pt x="0" y="2105891"/>
                </a:cubicBezTo>
                <a:cubicBezTo>
                  <a:pt x="0" y="942840"/>
                  <a:pt x="942840" y="0"/>
                  <a:pt x="210589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7852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Navy">
    <p:bg>
      <p:bgPr>
        <a:solidFill>
          <a:srgbClr val="003E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3F6B3-25F7-0947-9AC0-F7E0C1DACD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041400"/>
            <a:ext cx="9144000" cy="2387600"/>
          </a:xfrm>
        </p:spPr>
        <p:txBody>
          <a:bodyPr anchor="b">
            <a:noAutofit/>
          </a:bodyPr>
          <a:lstStyle>
            <a:lvl1pPr algn="ctr">
              <a:defRPr sz="6000" b="1" i="0">
                <a:solidFill>
                  <a:schemeClr val="bg1"/>
                </a:solidFill>
                <a:latin typeface="Besley ExtraBold" pitchFamily="2" charset="77"/>
                <a:ea typeface="Besley ExtraBold" pitchFamily="2" charset="77"/>
              </a:defRPr>
            </a:lvl1pPr>
          </a:lstStyle>
          <a:p>
            <a:r>
              <a:rPr lang="en-US"/>
              <a:t>Click to add a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89D841-67A0-C94B-BB22-18037A451D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46825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87D1E6"/>
                </a:solidFill>
                <a:latin typeface="Overpass Medium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a subtitle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B0B7E56-1604-1E44-822E-06D379EA5B5B}"/>
              </a:ext>
            </a:extLst>
          </p:cNvPr>
          <p:cNvSpPr/>
          <p:nvPr userDrawn="1"/>
        </p:nvSpPr>
        <p:spPr>
          <a:xfrm>
            <a:off x="10865652" y="-1251502"/>
            <a:ext cx="3265977" cy="3265977"/>
          </a:xfrm>
          <a:prstGeom prst="ellipse">
            <a:avLst/>
          </a:prstGeom>
          <a:noFill/>
          <a:ln w="3175">
            <a:solidFill>
              <a:srgbClr val="FFBA08">
                <a:alpha val="6961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32B728C-5A30-0B4C-8004-E54A22BAF4A0}"/>
              </a:ext>
            </a:extLst>
          </p:cNvPr>
          <p:cNvSpPr/>
          <p:nvPr userDrawn="1"/>
        </p:nvSpPr>
        <p:spPr>
          <a:xfrm>
            <a:off x="-2773491" y="2235200"/>
            <a:ext cx="3705511" cy="3705511"/>
          </a:xfrm>
          <a:prstGeom prst="ellipse">
            <a:avLst/>
          </a:prstGeom>
          <a:noFill/>
          <a:ln w="3175">
            <a:solidFill>
              <a:srgbClr val="FFBA08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F30FA960-CC58-FB44-BEBC-98FBC93998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3868" y="6207332"/>
            <a:ext cx="2057400" cy="514350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2F16A0D-1C1A-4242-8E15-65668FD1B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  <a:latin typeface="Interstate" pitchFamily="2" charset="77"/>
              </a:defRPr>
            </a:lvl1pPr>
          </a:lstStyle>
          <a:p>
            <a:r>
              <a:rPr lang="en-US"/>
              <a:t>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FACB5D9-EC99-3149-8932-21968533B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  <a:latin typeface="Interstate" pitchFamily="2" charset="77"/>
              </a:defRPr>
            </a:lvl1pPr>
          </a:lstStyle>
          <a:p>
            <a:fld id="{2C74885C-FB98-B840-A066-BC086B6D24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6616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3F6B3-25F7-0947-9AC0-F7E0C1DACD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041400"/>
            <a:ext cx="9144000" cy="2387600"/>
          </a:xfrm>
        </p:spPr>
        <p:txBody>
          <a:bodyPr anchor="b">
            <a:noAutofit/>
          </a:bodyPr>
          <a:lstStyle>
            <a:lvl1pPr algn="ctr">
              <a:defRPr sz="6000" b="1" i="0">
                <a:solidFill>
                  <a:srgbClr val="003E52"/>
                </a:solidFill>
                <a:latin typeface="Besley ExtraBold" pitchFamily="2" charset="77"/>
                <a:ea typeface="Besley ExtraBold" pitchFamily="2" charset="77"/>
              </a:defRPr>
            </a:lvl1pPr>
          </a:lstStyle>
          <a:p>
            <a:r>
              <a:rPr lang="en-US"/>
              <a:t>Click to add a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89D841-67A0-C94B-BB22-18037A451D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46825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7DA4"/>
                </a:solidFill>
                <a:latin typeface="Overpass Medium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a subtitle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B0B7E56-1604-1E44-822E-06D379EA5B5B}"/>
              </a:ext>
            </a:extLst>
          </p:cNvPr>
          <p:cNvSpPr/>
          <p:nvPr userDrawn="1"/>
        </p:nvSpPr>
        <p:spPr>
          <a:xfrm>
            <a:off x="8040809" y="4741084"/>
            <a:ext cx="3265977" cy="3265977"/>
          </a:xfrm>
          <a:prstGeom prst="ellipse">
            <a:avLst/>
          </a:prstGeom>
          <a:noFill/>
          <a:ln w="3175">
            <a:solidFill>
              <a:srgbClr val="FFBA08">
                <a:alpha val="6961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32B728C-5A30-0B4C-8004-E54A22BAF4A0}"/>
              </a:ext>
            </a:extLst>
          </p:cNvPr>
          <p:cNvSpPr/>
          <p:nvPr userDrawn="1"/>
        </p:nvSpPr>
        <p:spPr>
          <a:xfrm>
            <a:off x="9759542" y="2501821"/>
            <a:ext cx="3705511" cy="3705511"/>
          </a:xfrm>
          <a:prstGeom prst="ellipse">
            <a:avLst/>
          </a:prstGeom>
          <a:noFill/>
          <a:ln w="3175">
            <a:solidFill>
              <a:srgbClr val="FFBA08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0FA960-CC58-FB44-BEBC-98FBC93998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03868" y="6207332"/>
            <a:ext cx="2057400" cy="514350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2F16A0D-1C1A-4242-8E15-65668FD1B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696B68"/>
                </a:solidFill>
                <a:latin typeface="Interstate" pitchFamily="2" charset="77"/>
              </a:defRPr>
            </a:lvl1pPr>
          </a:lstStyle>
          <a:p>
            <a:r>
              <a:rPr lang="en-US"/>
              <a:t>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FACB5D9-EC99-3149-8932-21968533B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696B68"/>
                </a:solidFill>
                <a:latin typeface="Interstate" pitchFamily="2" charset="77"/>
              </a:defRPr>
            </a:lvl1pPr>
          </a:lstStyle>
          <a:p>
            <a:fld id="{2C74885C-FB98-B840-A066-BC086B6D24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5585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bg>
      <p:bgPr>
        <a:solidFill>
          <a:srgbClr val="007D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0AC799BC-3DCF-844B-A5AE-9DFF0C74A7C4}"/>
              </a:ext>
            </a:extLst>
          </p:cNvPr>
          <p:cNvSpPr/>
          <p:nvPr userDrawn="1"/>
        </p:nvSpPr>
        <p:spPr>
          <a:xfrm>
            <a:off x="8040809" y="4741084"/>
            <a:ext cx="3265977" cy="3265977"/>
          </a:xfrm>
          <a:prstGeom prst="ellipse">
            <a:avLst/>
          </a:prstGeom>
          <a:noFill/>
          <a:ln w="6350">
            <a:solidFill>
              <a:srgbClr val="FFB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EBAF40A-817B-D643-A9D4-BC030C7B48D0}"/>
              </a:ext>
            </a:extLst>
          </p:cNvPr>
          <p:cNvSpPr/>
          <p:nvPr userDrawn="1"/>
        </p:nvSpPr>
        <p:spPr>
          <a:xfrm>
            <a:off x="9759542" y="2501821"/>
            <a:ext cx="3705511" cy="3705511"/>
          </a:xfrm>
          <a:prstGeom prst="ellipse">
            <a:avLst/>
          </a:prstGeom>
          <a:noFill/>
          <a:ln w="6350">
            <a:solidFill>
              <a:srgbClr val="FFB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95B64F-E41D-9C44-A05D-93C52CF32C91}"/>
              </a:ext>
            </a:extLst>
          </p:cNvPr>
          <p:cNvSpPr/>
          <p:nvPr userDrawn="1"/>
        </p:nvSpPr>
        <p:spPr>
          <a:xfrm>
            <a:off x="838200" y="831643"/>
            <a:ext cx="10515600" cy="4744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F6A33CA-BEEF-5A4A-8437-F9C7D14BCD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6200" y="1133365"/>
            <a:ext cx="9464040" cy="4038076"/>
          </a:xfrm>
        </p:spPr>
        <p:txBody>
          <a:bodyPr/>
          <a:lstStyle>
            <a:lvl1pPr>
              <a:lnSpc>
                <a:spcPct val="100000"/>
              </a:lnSpc>
              <a:defRPr b="1" i="0">
                <a:solidFill>
                  <a:srgbClr val="003E52"/>
                </a:solidFill>
                <a:latin typeface="Besley ExtraBold" pitchFamily="2" charset="77"/>
                <a:ea typeface="Besley ExtraBold" pitchFamily="2" charset="77"/>
              </a:defRPr>
            </a:lvl1pPr>
          </a:lstStyle>
          <a:p>
            <a:r>
              <a:rPr lang="en-US"/>
              <a:t>“Click to add a quote or primary takeaway message.”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1130C97A-3862-0344-8D13-312CD87A8A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3868" y="6207332"/>
            <a:ext cx="2057400" cy="51435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96348A-BDBB-0040-B230-EDEC6B511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  <a:latin typeface="Interstate" pitchFamily="2" charset="77"/>
              </a:defRPr>
            </a:lvl1pPr>
          </a:lstStyle>
          <a:p>
            <a:r>
              <a:rPr lang="en-US"/>
              <a:t>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744718-8BF7-1B43-BADE-80201BBED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  <a:latin typeface="Interstate" pitchFamily="2" charset="77"/>
              </a:defRPr>
            </a:lvl1pPr>
          </a:lstStyle>
          <a:p>
            <a:fld id="{2C74885C-FB98-B840-A066-BC086B6D24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4800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E0B1D-F5CA-774F-A050-2E994439B7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960" y="685800"/>
            <a:ext cx="9601200" cy="914400"/>
          </a:xfrm>
        </p:spPr>
        <p:txBody>
          <a:bodyPr lIns="0" tIns="0" rIns="0" bIns="0" anchor="ctr" anchorCtr="0">
            <a:noAutofit/>
          </a:bodyPr>
          <a:lstStyle>
            <a:lvl1pPr>
              <a:defRPr b="1" i="0">
                <a:solidFill>
                  <a:srgbClr val="007DA4"/>
                </a:solidFill>
                <a:latin typeface="Besley ExtraBold" pitchFamily="2" charset="77"/>
                <a:ea typeface="Besley ExtraBold" pitchFamily="2" charset="77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B18B9-EE96-AA4D-B74E-53C15F54BEA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737360"/>
            <a:ext cx="9601200" cy="3587322"/>
          </a:xfrm>
        </p:spPr>
        <p:txBody>
          <a:bodyPr/>
          <a:lstStyle>
            <a:lvl1pPr>
              <a:lnSpc>
                <a:spcPct val="100000"/>
              </a:lnSpc>
              <a:defRPr b="0" i="0">
                <a:solidFill>
                  <a:srgbClr val="696B68"/>
                </a:solidFill>
                <a:latin typeface="Overpass Medium" pitchFamily="2" charset="77"/>
              </a:defRPr>
            </a:lvl1pPr>
            <a:lvl2pPr>
              <a:defRPr b="0" i="0">
                <a:solidFill>
                  <a:srgbClr val="696B68"/>
                </a:solidFill>
                <a:latin typeface="Overpass Medium" pitchFamily="2" charset="77"/>
              </a:defRPr>
            </a:lvl2pPr>
            <a:lvl3pPr>
              <a:defRPr b="0" i="0">
                <a:solidFill>
                  <a:srgbClr val="696B68"/>
                </a:solidFill>
                <a:latin typeface="Overpass Medium" pitchFamily="2" charset="77"/>
              </a:defRPr>
            </a:lvl3pPr>
            <a:lvl4pPr>
              <a:defRPr b="0" i="0">
                <a:solidFill>
                  <a:srgbClr val="696B68"/>
                </a:solidFill>
                <a:latin typeface="Overpass Medium" pitchFamily="2" charset="77"/>
              </a:defRPr>
            </a:lvl4pPr>
            <a:lvl5pPr marL="18288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Interstate" pitchFamily="2" charset="77"/>
              </a:defRPr>
            </a:lvl5pPr>
            <a:lvl6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Interstate" pitchFamily="2" charset="77"/>
              </a:defRPr>
            </a:lvl6pPr>
            <a:lvl7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Interstate" pitchFamily="2" charset="77"/>
              </a:defRPr>
            </a:lvl7pPr>
          </a:lstStyle>
          <a:p>
            <a:pPr lvl="0"/>
            <a:r>
              <a:rPr lang="en-US"/>
              <a:t>Click to add slide content</a:t>
            </a:r>
          </a:p>
          <a:p>
            <a:pPr lvl="1"/>
            <a:r>
              <a:rPr lang="en-US"/>
              <a:t>Bullet</a:t>
            </a:r>
          </a:p>
          <a:p>
            <a:pPr lvl="2"/>
            <a:r>
              <a:rPr lang="en-US"/>
              <a:t>Bullet</a:t>
            </a:r>
          </a:p>
          <a:p>
            <a:pPr lvl="3"/>
            <a:r>
              <a:rPr lang="en-US"/>
              <a:t>Bullet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F68BB79-396D-0D4D-8A94-68E591F2D1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7333" y="6207331"/>
            <a:ext cx="2056572" cy="51414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C130AA05-5237-7B4F-98B2-029E0E3ED508}"/>
              </a:ext>
            </a:extLst>
          </p:cNvPr>
          <p:cNvSpPr/>
          <p:nvPr userDrawn="1"/>
        </p:nvSpPr>
        <p:spPr>
          <a:xfrm>
            <a:off x="8040809" y="4741084"/>
            <a:ext cx="3265977" cy="3265977"/>
          </a:xfrm>
          <a:prstGeom prst="ellipse">
            <a:avLst/>
          </a:prstGeom>
          <a:noFill/>
          <a:ln w="6350">
            <a:solidFill>
              <a:srgbClr val="FFBA08">
                <a:alpha val="5533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7A7CC8D-E926-FB4F-8684-D68CA0FFA9BC}"/>
              </a:ext>
            </a:extLst>
          </p:cNvPr>
          <p:cNvSpPr/>
          <p:nvPr userDrawn="1"/>
        </p:nvSpPr>
        <p:spPr>
          <a:xfrm>
            <a:off x="9759542" y="2501821"/>
            <a:ext cx="3705511" cy="3705511"/>
          </a:xfrm>
          <a:prstGeom prst="ellipse">
            <a:avLst/>
          </a:prstGeom>
          <a:noFill/>
          <a:ln w="6350">
            <a:solidFill>
              <a:srgbClr val="FFBA08">
                <a:alpha val="5533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BD68F8AC-2CD8-744D-B07C-C98E6BD82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latin typeface="Interstate" pitchFamily="2" charset="77"/>
              </a:defRPr>
            </a:lvl1pPr>
          </a:lstStyle>
          <a:p>
            <a:r>
              <a:rPr lang="en-US"/>
              <a:t>Footer text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578F1D5-01BF-174B-8F7E-FE50CD5FD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 b="0">
                <a:solidFill>
                  <a:schemeClr val="bg1">
                    <a:lumMod val="50000"/>
                  </a:schemeClr>
                </a:solidFill>
                <a:latin typeface="Interstate" pitchFamily="2" charset="77"/>
              </a:defRPr>
            </a:lvl1pPr>
          </a:lstStyle>
          <a:p>
            <a:fld id="{2C74885C-FB98-B840-A066-BC086B6D24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9538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FB77A-573E-6943-BA54-87FCB944FB2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737360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 b="0" i="0">
                <a:solidFill>
                  <a:srgbClr val="696B68"/>
                </a:solidFill>
                <a:latin typeface="Overpass Medium" pitchFamily="2" charset="77"/>
              </a:defRPr>
            </a:lvl1pPr>
            <a:lvl2pPr>
              <a:lnSpc>
                <a:spcPts val="2880"/>
              </a:lnSpc>
              <a:defRPr b="0" i="0">
                <a:solidFill>
                  <a:srgbClr val="696B68"/>
                </a:solidFill>
                <a:latin typeface="Overpass Medium" pitchFamily="2" charset="77"/>
              </a:defRPr>
            </a:lvl2pPr>
            <a:lvl3pPr>
              <a:lnSpc>
                <a:spcPts val="2880"/>
              </a:lnSpc>
              <a:defRPr b="0" i="0">
                <a:solidFill>
                  <a:srgbClr val="696B68"/>
                </a:solidFill>
                <a:latin typeface="Overpass Medium" pitchFamily="2" charset="77"/>
              </a:defRPr>
            </a:lvl3pPr>
            <a:lvl4pPr>
              <a:lnSpc>
                <a:spcPts val="2880"/>
              </a:lnSpc>
              <a:defRPr b="0" i="0">
                <a:solidFill>
                  <a:srgbClr val="696B68"/>
                </a:solidFill>
                <a:latin typeface="Overpass Medium" pitchFamily="2" charset="77"/>
              </a:defRPr>
            </a:lvl4pPr>
            <a:lvl5pPr>
              <a:lnSpc>
                <a:spcPct val="100000"/>
              </a:lnSpc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add slide content</a:t>
            </a:r>
          </a:p>
          <a:p>
            <a:pPr lvl="1"/>
            <a:r>
              <a:rPr lang="en-US"/>
              <a:t>Bullet</a:t>
            </a:r>
          </a:p>
          <a:p>
            <a:pPr lvl="2"/>
            <a:r>
              <a:rPr lang="en-US"/>
              <a:t>Bullet</a:t>
            </a:r>
          </a:p>
          <a:p>
            <a:pPr lvl="3"/>
            <a:r>
              <a:rPr lang="en-US"/>
              <a:t>Bullet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2A5D77-2A78-2047-8332-1DD659B4D3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737360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 b="0" i="0">
                <a:solidFill>
                  <a:srgbClr val="696B68"/>
                </a:solidFill>
                <a:latin typeface="Overpass Medium" pitchFamily="2" charset="77"/>
              </a:defRPr>
            </a:lvl1pPr>
            <a:lvl2pPr>
              <a:lnSpc>
                <a:spcPct val="100000"/>
              </a:lnSpc>
              <a:defRPr b="0" i="0">
                <a:solidFill>
                  <a:srgbClr val="696B68"/>
                </a:solidFill>
                <a:latin typeface="Overpass Medium" pitchFamily="2" charset="77"/>
              </a:defRPr>
            </a:lvl2pPr>
            <a:lvl3pPr>
              <a:lnSpc>
                <a:spcPct val="100000"/>
              </a:lnSpc>
              <a:defRPr b="0" i="0">
                <a:solidFill>
                  <a:srgbClr val="696B68"/>
                </a:solidFill>
                <a:latin typeface="Overpass Medium" pitchFamily="2" charset="77"/>
              </a:defRPr>
            </a:lvl3pPr>
            <a:lvl4pPr>
              <a:lnSpc>
                <a:spcPct val="100000"/>
              </a:lnSpc>
              <a:defRPr b="0" i="0">
                <a:solidFill>
                  <a:srgbClr val="696B68"/>
                </a:solidFill>
                <a:latin typeface="Overpass Medium" pitchFamily="2" charset="77"/>
              </a:defRPr>
            </a:lvl4pPr>
            <a:lvl5pPr>
              <a:lnSpc>
                <a:spcPct val="100000"/>
              </a:lnSpc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add slide content</a:t>
            </a:r>
          </a:p>
          <a:p>
            <a:pPr lvl="1"/>
            <a:r>
              <a:rPr lang="en-US"/>
              <a:t>Bullet</a:t>
            </a:r>
          </a:p>
          <a:p>
            <a:pPr lvl="2"/>
            <a:r>
              <a:rPr lang="en-US"/>
              <a:t>Bullet</a:t>
            </a:r>
          </a:p>
          <a:p>
            <a:pPr lvl="3"/>
            <a:r>
              <a:rPr lang="en-US"/>
              <a:t>Bullet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2C544DD8-5B54-7D4F-AC75-6CD9C012CB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7333" y="6207331"/>
            <a:ext cx="2056572" cy="514143"/>
          </a:xfrm>
          <a:prstGeom prst="rect">
            <a:avLst/>
          </a:prstGeom>
        </p:spPr>
      </p:pic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99034FAD-69CC-344F-B0E6-C28AA790E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>
                <a:latin typeface="Interstate" pitchFamily="2" charset="77"/>
              </a:defRPr>
            </a:lvl1pPr>
          </a:lstStyle>
          <a:p>
            <a:r>
              <a:rPr lang="en-US"/>
              <a:t>Footer text</a:t>
            </a:r>
          </a:p>
        </p:txBody>
      </p:sp>
      <p:sp>
        <p:nvSpPr>
          <p:cNvPr id="13" name="Slide Number Placeholder 14">
            <a:extLst>
              <a:ext uri="{FF2B5EF4-FFF2-40B4-BE49-F238E27FC236}">
                <a16:creationId xmlns:a16="http://schemas.microsoft.com/office/drawing/2014/main" id="{14151F23-1AC3-354E-833D-C11B69EDD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 b="0" i="0">
                <a:solidFill>
                  <a:schemeClr val="bg1">
                    <a:lumMod val="50000"/>
                  </a:schemeClr>
                </a:solidFill>
                <a:latin typeface="Interstate" pitchFamily="2" charset="77"/>
              </a:defRPr>
            </a:lvl1pPr>
          </a:lstStyle>
          <a:p>
            <a:fld id="{2C74885C-FB98-B840-A066-BC086B6D24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23F67E4-FAF9-9A41-8DB8-DD2E7B9491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960" y="685800"/>
            <a:ext cx="9601200" cy="914400"/>
          </a:xfrm>
        </p:spPr>
        <p:txBody>
          <a:bodyPr lIns="0" tIns="0" rIns="0" bIns="0" anchor="ctr" anchorCtr="0">
            <a:noAutofit/>
          </a:bodyPr>
          <a:lstStyle>
            <a:lvl1pPr>
              <a:defRPr b="1" i="0">
                <a:solidFill>
                  <a:srgbClr val="007DA4"/>
                </a:solidFill>
                <a:latin typeface="Besley ExtraBold" pitchFamily="2" charset="77"/>
                <a:ea typeface="Besley ExtraBold" pitchFamily="2" charset="77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4A6872D-F0FB-9B41-91CB-AEF3723CC3E4}"/>
              </a:ext>
            </a:extLst>
          </p:cNvPr>
          <p:cNvSpPr/>
          <p:nvPr userDrawn="1"/>
        </p:nvSpPr>
        <p:spPr>
          <a:xfrm>
            <a:off x="-271038" y="4741083"/>
            <a:ext cx="3265977" cy="3265977"/>
          </a:xfrm>
          <a:prstGeom prst="ellipse">
            <a:avLst/>
          </a:prstGeom>
          <a:noFill/>
          <a:ln w="6350">
            <a:solidFill>
              <a:srgbClr val="FFBA08">
                <a:alpha val="5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ADDC3EC-BA6D-9946-AA83-EBAA8B520AAD}"/>
              </a:ext>
            </a:extLst>
          </p:cNvPr>
          <p:cNvSpPr/>
          <p:nvPr userDrawn="1"/>
        </p:nvSpPr>
        <p:spPr>
          <a:xfrm>
            <a:off x="-2572161" y="2501820"/>
            <a:ext cx="3705511" cy="3705511"/>
          </a:xfrm>
          <a:prstGeom prst="ellipse">
            <a:avLst/>
          </a:prstGeom>
          <a:noFill/>
          <a:ln w="6350">
            <a:solidFill>
              <a:srgbClr val="FFBA08">
                <a:alpha val="5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5318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wo Column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97F7D0-07C4-0C4B-AB61-D1E76C13F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 i="0">
                <a:solidFill>
                  <a:srgbClr val="696B68"/>
                </a:solidFill>
                <a:latin typeface="Overpass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B8DD59-5C83-1D4D-B204-269DB8C869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66035"/>
            <a:ext cx="5157787" cy="3684588"/>
          </a:xfrm>
        </p:spPr>
        <p:txBody>
          <a:bodyPr/>
          <a:lstStyle>
            <a:lvl1pPr>
              <a:lnSpc>
                <a:spcPct val="100000"/>
              </a:lnSpc>
              <a:defRPr b="0" i="0">
                <a:solidFill>
                  <a:srgbClr val="696B68"/>
                </a:solidFill>
                <a:latin typeface="Overpass Medium" pitchFamily="2" charset="77"/>
              </a:defRPr>
            </a:lvl1pPr>
            <a:lvl2pPr>
              <a:lnSpc>
                <a:spcPct val="100000"/>
              </a:lnSpc>
              <a:defRPr b="0" i="0">
                <a:solidFill>
                  <a:srgbClr val="696B68"/>
                </a:solidFill>
                <a:latin typeface="Overpass Medium" pitchFamily="2" charset="77"/>
              </a:defRPr>
            </a:lvl2pPr>
            <a:lvl3pPr>
              <a:lnSpc>
                <a:spcPct val="100000"/>
              </a:lnSpc>
              <a:defRPr b="0" i="0">
                <a:solidFill>
                  <a:srgbClr val="696B68"/>
                </a:solidFill>
                <a:latin typeface="Overpass Medium" pitchFamily="2" charset="77"/>
              </a:defRPr>
            </a:lvl3pPr>
            <a:lvl4pPr>
              <a:lnSpc>
                <a:spcPct val="100000"/>
              </a:lnSpc>
              <a:defRPr b="0" i="0">
                <a:solidFill>
                  <a:srgbClr val="696B68"/>
                </a:solidFill>
                <a:latin typeface="Overpass Medium" pitchFamily="2" charset="77"/>
              </a:defRPr>
            </a:lvl4pPr>
            <a:lvl5pPr>
              <a:lnSpc>
                <a:spcPct val="100000"/>
              </a:lnSpc>
              <a:defRPr b="0" i="0">
                <a:solidFill>
                  <a:srgbClr val="696B68"/>
                </a:solidFill>
                <a:latin typeface="Overpass Medium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FA567E-1160-D249-8C40-C809C21AF0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rgbClr val="696B68"/>
                </a:solidFill>
                <a:latin typeface="Overpass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022195-391B-6149-A373-031E3294C0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66035"/>
            <a:ext cx="5183188" cy="3684588"/>
          </a:xfrm>
        </p:spPr>
        <p:txBody>
          <a:bodyPr/>
          <a:lstStyle>
            <a:lvl1pPr>
              <a:lnSpc>
                <a:spcPct val="100000"/>
              </a:lnSpc>
              <a:defRPr b="0" i="0">
                <a:solidFill>
                  <a:srgbClr val="696B68"/>
                </a:solidFill>
                <a:latin typeface="Overpass Medium" pitchFamily="2" charset="77"/>
              </a:defRPr>
            </a:lvl1pPr>
            <a:lvl2pPr>
              <a:lnSpc>
                <a:spcPct val="100000"/>
              </a:lnSpc>
              <a:defRPr b="0" i="0">
                <a:solidFill>
                  <a:srgbClr val="696B68"/>
                </a:solidFill>
                <a:latin typeface="Overpass Medium" pitchFamily="2" charset="77"/>
              </a:defRPr>
            </a:lvl2pPr>
            <a:lvl3pPr>
              <a:lnSpc>
                <a:spcPct val="100000"/>
              </a:lnSpc>
              <a:defRPr b="0" i="0">
                <a:solidFill>
                  <a:srgbClr val="696B68"/>
                </a:solidFill>
                <a:latin typeface="Overpass Medium" pitchFamily="2" charset="77"/>
              </a:defRPr>
            </a:lvl3pPr>
            <a:lvl4pPr>
              <a:lnSpc>
                <a:spcPct val="100000"/>
              </a:lnSpc>
              <a:defRPr b="0" i="0">
                <a:solidFill>
                  <a:srgbClr val="696B68"/>
                </a:solidFill>
                <a:latin typeface="Overpass Medium" pitchFamily="2" charset="77"/>
              </a:defRPr>
            </a:lvl4pPr>
            <a:lvl5pPr>
              <a:lnSpc>
                <a:spcPct val="100000"/>
              </a:lnSpc>
              <a:defRPr b="0" i="0">
                <a:solidFill>
                  <a:srgbClr val="696B68"/>
                </a:solidFill>
                <a:latin typeface="Overpass Medium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3574F2C3-CF17-B14D-B3DE-3A1ED22495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7333" y="6207331"/>
            <a:ext cx="2056572" cy="514143"/>
          </a:xfrm>
          <a:prstGeom prst="rect">
            <a:avLst/>
          </a:prstGeom>
        </p:spPr>
      </p:pic>
      <p:sp>
        <p:nvSpPr>
          <p:cNvPr id="18" name="Footer Placeholder 13">
            <a:extLst>
              <a:ext uri="{FF2B5EF4-FFF2-40B4-BE49-F238E27FC236}">
                <a16:creationId xmlns:a16="http://schemas.microsoft.com/office/drawing/2014/main" id="{63CC1E95-3208-2D48-9974-180FD3B39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>
                <a:latin typeface="Interstate" pitchFamily="2" charset="77"/>
              </a:defRPr>
            </a:lvl1pPr>
          </a:lstStyle>
          <a:p>
            <a:r>
              <a:rPr lang="en-US"/>
              <a:t>Footer text</a:t>
            </a:r>
          </a:p>
        </p:txBody>
      </p:sp>
      <p:sp>
        <p:nvSpPr>
          <p:cNvPr id="19" name="Slide Number Placeholder 14">
            <a:extLst>
              <a:ext uri="{FF2B5EF4-FFF2-40B4-BE49-F238E27FC236}">
                <a16:creationId xmlns:a16="http://schemas.microsoft.com/office/drawing/2014/main" id="{4BEE4287-E539-D143-AD48-6AAA10CC5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 b="0">
                <a:solidFill>
                  <a:schemeClr val="bg1">
                    <a:lumMod val="50000"/>
                  </a:schemeClr>
                </a:solidFill>
                <a:latin typeface="Interstate" pitchFamily="2" charset="77"/>
              </a:defRPr>
            </a:lvl1pPr>
          </a:lstStyle>
          <a:p>
            <a:fld id="{2C74885C-FB98-B840-A066-BC086B6D24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A1D4C06-B213-8744-A0C9-A5B7D7F9D3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960" y="685800"/>
            <a:ext cx="9601200" cy="914400"/>
          </a:xfrm>
        </p:spPr>
        <p:txBody>
          <a:bodyPr lIns="0" tIns="0" rIns="0" bIns="0" anchor="ctr" anchorCtr="0">
            <a:noAutofit/>
          </a:bodyPr>
          <a:lstStyle>
            <a:lvl1pPr>
              <a:defRPr b="1" i="0">
                <a:solidFill>
                  <a:srgbClr val="007DA4"/>
                </a:solidFill>
                <a:latin typeface="Besley ExtraBold" pitchFamily="2" charset="77"/>
                <a:ea typeface="Besley ExtraBold" pitchFamily="2" charset="77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4684837-6F71-7B45-A409-67449E6E09B5}"/>
              </a:ext>
            </a:extLst>
          </p:cNvPr>
          <p:cNvSpPr/>
          <p:nvPr userDrawn="1"/>
        </p:nvSpPr>
        <p:spPr>
          <a:xfrm>
            <a:off x="8153400" y="-876934"/>
            <a:ext cx="2771721" cy="2771721"/>
          </a:xfrm>
          <a:prstGeom prst="ellipse">
            <a:avLst/>
          </a:prstGeom>
          <a:noFill/>
          <a:ln w="6350">
            <a:solidFill>
              <a:srgbClr val="FFBA08">
                <a:alpha val="5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9F73D2D-1353-5044-809B-613F099B121E}"/>
              </a:ext>
            </a:extLst>
          </p:cNvPr>
          <p:cNvSpPr/>
          <p:nvPr userDrawn="1"/>
        </p:nvSpPr>
        <p:spPr>
          <a:xfrm>
            <a:off x="10320315" y="-2069820"/>
            <a:ext cx="3144738" cy="3144738"/>
          </a:xfrm>
          <a:prstGeom prst="ellipse">
            <a:avLst/>
          </a:prstGeom>
          <a:noFill/>
          <a:ln w="6350">
            <a:solidFill>
              <a:srgbClr val="FFBA08">
                <a:alpha val="5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4172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ontent –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EC931-A5A9-AD46-AEE6-87725E63D8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069975"/>
          </a:xfrm>
        </p:spPr>
        <p:txBody>
          <a:bodyPr anchor="t"/>
          <a:lstStyle>
            <a:lvl1pPr>
              <a:defRPr sz="3200" b="1" i="0">
                <a:solidFill>
                  <a:srgbClr val="007DA4"/>
                </a:solidFill>
                <a:latin typeface="Besley ExtraBold" pitchFamily="2" charset="77"/>
                <a:ea typeface="Besley ExtraBold" pitchFamily="2" charset="77"/>
              </a:defRPr>
            </a:lvl1pPr>
          </a:lstStyle>
          <a:p>
            <a:r>
              <a:rPr lang="en-US"/>
              <a:t>Click to add a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9BF54D-F57F-7E41-8F34-A63989D2572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457200"/>
            <a:ext cx="6169024" cy="5411788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3200">
                <a:latin typeface="Overpass Medium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to add Picture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1E2449-3631-A149-9250-DECEE46C5E1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94560"/>
            <a:ext cx="3932237" cy="3674428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400" b="0" i="0">
                <a:solidFill>
                  <a:srgbClr val="696B68"/>
                </a:solidFill>
                <a:latin typeface="Overpass Medium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slide content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C2146E1F-1338-D545-A3B3-25771D28F3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7333" y="6207331"/>
            <a:ext cx="2056572" cy="514143"/>
          </a:xfrm>
          <a:prstGeom prst="rect">
            <a:avLst/>
          </a:prstGeom>
        </p:spPr>
      </p:pic>
      <p:sp>
        <p:nvSpPr>
          <p:cNvPr id="11" name="Footer Placeholder 13">
            <a:extLst>
              <a:ext uri="{FF2B5EF4-FFF2-40B4-BE49-F238E27FC236}">
                <a16:creationId xmlns:a16="http://schemas.microsoft.com/office/drawing/2014/main" id="{72E6D9C6-D35D-AB4B-AB06-8DE59D28D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>
                <a:latin typeface="Interstate" pitchFamily="2" charset="77"/>
              </a:defRPr>
            </a:lvl1pPr>
          </a:lstStyle>
          <a:p>
            <a:r>
              <a:rPr lang="en-US"/>
              <a:t>Footer text</a:t>
            </a:r>
          </a:p>
        </p:txBody>
      </p:sp>
      <p:sp>
        <p:nvSpPr>
          <p:cNvPr id="13" name="Slide Number Placeholder 14">
            <a:extLst>
              <a:ext uri="{FF2B5EF4-FFF2-40B4-BE49-F238E27FC236}">
                <a16:creationId xmlns:a16="http://schemas.microsoft.com/office/drawing/2014/main" id="{76884A92-36A1-D245-83A9-C01771EA4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 b="0">
                <a:solidFill>
                  <a:schemeClr val="bg1">
                    <a:lumMod val="50000"/>
                  </a:schemeClr>
                </a:solidFill>
                <a:latin typeface="Interstate" pitchFamily="2" charset="77"/>
              </a:defRPr>
            </a:lvl1pPr>
          </a:lstStyle>
          <a:p>
            <a:fld id="{2C74885C-FB98-B840-A066-BC086B6D24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336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bg>
      <p:bgPr>
        <a:solidFill>
          <a:srgbClr val="007D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0AC799BC-3DCF-844B-A5AE-9DFF0C74A7C4}"/>
              </a:ext>
            </a:extLst>
          </p:cNvPr>
          <p:cNvSpPr/>
          <p:nvPr userDrawn="1"/>
        </p:nvSpPr>
        <p:spPr>
          <a:xfrm>
            <a:off x="8040810" y="4741085"/>
            <a:ext cx="3265977" cy="3265977"/>
          </a:xfrm>
          <a:prstGeom prst="ellipse">
            <a:avLst/>
          </a:prstGeom>
          <a:noFill/>
          <a:ln w="6350">
            <a:solidFill>
              <a:srgbClr val="FFB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EBAF40A-817B-D643-A9D4-BC030C7B48D0}"/>
              </a:ext>
            </a:extLst>
          </p:cNvPr>
          <p:cNvSpPr/>
          <p:nvPr userDrawn="1"/>
        </p:nvSpPr>
        <p:spPr>
          <a:xfrm>
            <a:off x="9759543" y="2501822"/>
            <a:ext cx="3705511" cy="3705511"/>
          </a:xfrm>
          <a:prstGeom prst="ellipse">
            <a:avLst/>
          </a:prstGeom>
          <a:noFill/>
          <a:ln w="6350">
            <a:solidFill>
              <a:srgbClr val="FFB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95B64F-E41D-9C44-A05D-93C52CF32C91}"/>
              </a:ext>
            </a:extLst>
          </p:cNvPr>
          <p:cNvSpPr/>
          <p:nvPr userDrawn="1"/>
        </p:nvSpPr>
        <p:spPr>
          <a:xfrm>
            <a:off x="838200" y="831643"/>
            <a:ext cx="10515600" cy="4744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F6A33CA-BEEF-5A4A-8437-F9C7D14BCD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6200" y="1133366"/>
            <a:ext cx="9464040" cy="4038076"/>
          </a:xfrm>
        </p:spPr>
        <p:txBody>
          <a:bodyPr/>
          <a:lstStyle>
            <a:lvl1pPr>
              <a:lnSpc>
                <a:spcPct val="100000"/>
              </a:lnSpc>
              <a:defRPr b="1" i="0">
                <a:solidFill>
                  <a:srgbClr val="003E52"/>
                </a:solidFill>
                <a:latin typeface="Besley ExtraBold" pitchFamily="2" charset="77"/>
                <a:ea typeface="Besley ExtraBold" pitchFamily="2" charset="77"/>
              </a:defRPr>
            </a:lvl1pPr>
          </a:lstStyle>
          <a:p>
            <a:r>
              <a:rPr lang="en-US"/>
              <a:t>“Click to add a quote or primary takeaway message.”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1130C97A-3862-0344-8D13-312CD87A8A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868" y="6207333"/>
            <a:ext cx="2057400" cy="51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4802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ontent -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EC931-A5A9-AD46-AEE6-87725E63D8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62120" y="457200"/>
            <a:ext cx="3932237" cy="1600200"/>
          </a:xfrm>
        </p:spPr>
        <p:txBody>
          <a:bodyPr anchor="t"/>
          <a:lstStyle>
            <a:lvl1pPr>
              <a:defRPr sz="3200" b="1" i="0">
                <a:solidFill>
                  <a:srgbClr val="007DA4"/>
                </a:solidFill>
                <a:latin typeface="Besley ExtraBold" pitchFamily="2" charset="77"/>
                <a:ea typeface="Besley ExtraBold" pitchFamily="2" charset="77"/>
              </a:defRPr>
            </a:lvl1pPr>
          </a:lstStyle>
          <a:p>
            <a:r>
              <a:rPr lang="en-US"/>
              <a:t>Click to add a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9BF54D-F57F-7E41-8F34-A63989D2572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39788" y="457200"/>
            <a:ext cx="6169024" cy="5453406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3200">
                <a:latin typeface="Overpass Medium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to add Picture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1E2449-3631-A149-9250-DECEE46C5E1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562120" y="2194560"/>
            <a:ext cx="3932237" cy="3322320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400" b="0" i="0">
                <a:solidFill>
                  <a:srgbClr val="696B68"/>
                </a:solidFill>
                <a:latin typeface="Overpass Medium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slide content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7326F5FB-B235-164E-BA56-A32CBECD42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7333" y="6207331"/>
            <a:ext cx="2056572" cy="514143"/>
          </a:xfrm>
          <a:prstGeom prst="rect">
            <a:avLst/>
          </a:prstGeom>
        </p:spPr>
      </p:pic>
      <p:sp>
        <p:nvSpPr>
          <p:cNvPr id="12" name="Footer Placeholder 13">
            <a:extLst>
              <a:ext uri="{FF2B5EF4-FFF2-40B4-BE49-F238E27FC236}">
                <a16:creationId xmlns:a16="http://schemas.microsoft.com/office/drawing/2014/main" id="{47732382-D9F9-994B-9695-297A6A6D3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>
                <a:latin typeface="Interstate" pitchFamily="2" charset="77"/>
              </a:defRPr>
            </a:lvl1pPr>
          </a:lstStyle>
          <a:p>
            <a:r>
              <a:rPr lang="en-US"/>
              <a:t>Footer text</a:t>
            </a:r>
          </a:p>
        </p:txBody>
      </p:sp>
      <p:sp>
        <p:nvSpPr>
          <p:cNvPr id="13" name="Slide Number Placeholder 14">
            <a:extLst>
              <a:ext uri="{FF2B5EF4-FFF2-40B4-BE49-F238E27FC236}">
                <a16:creationId xmlns:a16="http://schemas.microsoft.com/office/drawing/2014/main" id="{205DFB8B-8DB7-F542-B74D-7B7998480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 b="0">
                <a:solidFill>
                  <a:schemeClr val="bg1">
                    <a:lumMod val="50000"/>
                  </a:schemeClr>
                </a:solidFill>
                <a:latin typeface="Interstate" pitchFamily="2" charset="77"/>
              </a:defRPr>
            </a:lvl1pPr>
          </a:lstStyle>
          <a:p>
            <a:fld id="{2C74885C-FB98-B840-A066-BC086B6D24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79671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E0B1D-F5CA-774F-A050-2E994439B7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960" y="685800"/>
            <a:ext cx="9601200" cy="914400"/>
          </a:xfrm>
        </p:spPr>
        <p:txBody>
          <a:bodyPr lIns="0" tIns="0" rIns="0" bIns="0" anchor="ctr" anchorCtr="0">
            <a:noAutofit/>
          </a:bodyPr>
          <a:lstStyle>
            <a:lvl1pPr>
              <a:defRPr b="1" i="0">
                <a:solidFill>
                  <a:srgbClr val="007DA4"/>
                </a:solidFill>
                <a:latin typeface="Besley ExtraBold" pitchFamily="2" charset="77"/>
                <a:ea typeface="Besley ExtraBold" pitchFamily="2" charset="77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B18B9-EE96-AA4D-B74E-53C15F54BEA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737360"/>
            <a:ext cx="9601200" cy="3587322"/>
          </a:xfrm>
        </p:spPr>
        <p:txBody>
          <a:bodyPr/>
          <a:lstStyle>
            <a:lvl1pPr>
              <a:lnSpc>
                <a:spcPct val="100000"/>
              </a:lnSpc>
              <a:defRPr b="0" i="0">
                <a:solidFill>
                  <a:srgbClr val="696B68"/>
                </a:solidFill>
                <a:latin typeface="Overpass Medium" pitchFamily="2" charset="77"/>
              </a:defRPr>
            </a:lvl1pPr>
            <a:lvl2pPr>
              <a:defRPr b="0" i="0">
                <a:solidFill>
                  <a:srgbClr val="696B68"/>
                </a:solidFill>
                <a:latin typeface="Overpass Medium" pitchFamily="2" charset="77"/>
              </a:defRPr>
            </a:lvl2pPr>
            <a:lvl3pPr>
              <a:defRPr b="0" i="0">
                <a:solidFill>
                  <a:srgbClr val="696B68"/>
                </a:solidFill>
                <a:latin typeface="Overpass Medium" pitchFamily="2" charset="77"/>
              </a:defRPr>
            </a:lvl3pPr>
            <a:lvl4pPr>
              <a:defRPr b="0" i="0">
                <a:solidFill>
                  <a:srgbClr val="696B68"/>
                </a:solidFill>
                <a:latin typeface="Overpass Medium" pitchFamily="2" charset="77"/>
              </a:defRPr>
            </a:lvl4pPr>
            <a:lvl5pPr marL="18288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Interstate" pitchFamily="2" charset="77"/>
              </a:defRPr>
            </a:lvl5pPr>
            <a:lvl6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Interstate" pitchFamily="2" charset="77"/>
              </a:defRPr>
            </a:lvl6pPr>
            <a:lvl7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Interstate" pitchFamily="2" charset="77"/>
              </a:defRPr>
            </a:lvl7pPr>
          </a:lstStyle>
          <a:p>
            <a:pPr lvl="0"/>
            <a:r>
              <a:rPr lang="en-US"/>
              <a:t>Click to add slide content</a:t>
            </a:r>
          </a:p>
          <a:p>
            <a:pPr lvl="1"/>
            <a:r>
              <a:rPr lang="en-US"/>
              <a:t>Bullet</a:t>
            </a:r>
          </a:p>
          <a:p>
            <a:pPr lvl="2"/>
            <a:r>
              <a:rPr lang="en-US"/>
              <a:t>Bullet</a:t>
            </a:r>
          </a:p>
          <a:p>
            <a:pPr lvl="3"/>
            <a:r>
              <a:rPr lang="en-US"/>
              <a:t>Bullet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F68BB79-396D-0D4D-8A94-68E591F2D1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7333" y="6207331"/>
            <a:ext cx="2056572" cy="51414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C130AA05-5237-7B4F-98B2-029E0E3ED508}"/>
              </a:ext>
            </a:extLst>
          </p:cNvPr>
          <p:cNvSpPr/>
          <p:nvPr userDrawn="1"/>
        </p:nvSpPr>
        <p:spPr>
          <a:xfrm>
            <a:off x="8040809" y="4741084"/>
            <a:ext cx="3265977" cy="3265977"/>
          </a:xfrm>
          <a:prstGeom prst="ellipse">
            <a:avLst/>
          </a:prstGeom>
          <a:noFill/>
          <a:ln w="6350">
            <a:solidFill>
              <a:srgbClr val="FFBA08">
                <a:alpha val="5533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7A7CC8D-E926-FB4F-8684-D68CA0FFA9BC}"/>
              </a:ext>
            </a:extLst>
          </p:cNvPr>
          <p:cNvSpPr/>
          <p:nvPr userDrawn="1"/>
        </p:nvSpPr>
        <p:spPr>
          <a:xfrm>
            <a:off x="9759542" y="2501821"/>
            <a:ext cx="3705511" cy="3705511"/>
          </a:xfrm>
          <a:prstGeom prst="ellipse">
            <a:avLst/>
          </a:prstGeom>
          <a:noFill/>
          <a:ln w="6350">
            <a:solidFill>
              <a:srgbClr val="FFBA08">
                <a:alpha val="5533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BD68F8AC-2CD8-744D-B07C-C98E6BD82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latin typeface="Interstate" pitchFamily="2" charset="77"/>
              </a:defRPr>
            </a:lvl1pPr>
          </a:lstStyle>
          <a:p>
            <a:r>
              <a:rPr lang="en-US"/>
              <a:t>Footer text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578F1D5-01BF-174B-8F7E-FE50CD5FD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 b="0">
                <a:solidFill>
                  <a:schemeClr val="bg1">
                    <a:lumMod val="50000"/>
                  </a:schemeClr>
                </a:solidFill>
                <a:latin typeface="Interstate" pitchFamily="2" charset="77"/>
              </a:defRPr>
            </a:lvl1pPr>
          </a:lstStyle>
          <a:p>
            <a:fld id="{2C74885C-FB98-B840-A066-BC086B6D24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481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F0C9D-FCB6-EA4B-9DAB-E1A4754F0C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960" y="731520"/>
            <a:ext cx="9326880" cy="512127"/>
          </a:xfrm>
        </p:spPr>
        <p:txBody>
          <a:bodyPr anchor="t" anchorCtr="0"/>
          <a:lstStyle>
            <a:lvl1pPr>
              <a:defRPr b="1" i="0">
                <a:solidFill>
                  <a:srgbClr val="007DA4"/>
                </a:solidFill>
                <a:latin typeface="Besley ExtraBold" pitchFamily="2" charset="77"/>
                <a:ea typeface="Besley ExtraBold" pitchFamily="2" charset="77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E5AFB47-DD3C-9240-82F6-5D39142071B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68338" y="1389580"/>
            <a:ext cx="10485461" cy="4858544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a large picture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E0873C91-FC37-AF45-8B22-9CF9D6AF85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7333" y="6207331"/>
            <a:ext cx="2056572" cy="514143"/>
          </a:xfrm>
          <a:prstGeom prst="rect">
            <a:avLst/>
          </a:prstGeom>
        </p:spPr>
      </p:pic>
      <p:sp>
        <p:nvSpPr>
          <p:cNvPr id="10" name="Footer Placeholder 13">
            <a:extLst>
              <a:ext uri="{FF2B5EF4-FFF2-40B4-BE49-F238E27FC236}">
                <a16:creationId xmlns:a16="http://schemas.microsoft.com/office/drawing/2014/main" id="{C3C1F8E6-B180-F04C-8606-BA5658148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>
                <a:latin typeface="Interstate" pitchFamily="2" charset="77"/>
              </a:defRPr>
            </a:lvl1pPr>
          </a:lstStyle>
          <a:p>
            <a:r>
              <a:rPr lang="en-US"/>
              <a:t>Footer text</a:t>
            </a:r>
          </a:p>
        </p:txBody>
      </p:sp>
      <p:sp>
        <p:nvSpPr>
          <p:cNvPr id="11" name="Slide Number Placeholder 14">
            <a:extLst>
              <a:ext uri="{FF2B5EF4-FFF2-40B4-BE49-F238E27FC236}">
                <a16:creationId xmlns:a16="http://schemas.microsoft.com/office/drawing/2014/main" id="{8D64C567-C47D-124C-8D36-6637E9606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 b="0">
                <a:solidFill>
                  <a:schemeClr val="bg1">
                    <a:lumMod val="50000"/>
                  </a:schemeClr>
                </a:solidFill>
                <a:latin typeface="Interstate" pitchFamily="2" charset="77"/>
              </a:defRPr>
            </a:lvl1pPr>
          </a:lstStyle>
          <a:p>
            <a:fld id="{2C74885C-FB98-B840-A066-BC086B6D24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259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E5AFB47-DD3C-9240-82F6-5D39142071B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a large picture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3289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stitial-Navy">
    <p:bg>
      <p:bgPr>
        <a:solidFill>
          <a:srgbClr val="003E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86568D2-70BA-5849-88D9-A1CF55B76A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935926"/>
            <a:ext cx="14441904" cy="812357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0EEC3E3-72BD-844E-91F7-82199410D854}"/>
              </a:ext>
            </a:extLst>
          </p:cNvPr>
          <p:cNvSpPr/>
          <p:nvPr userDrawn="1"/>
        </p:nvSpPr>
        <p:spPr>
          <a:xfrm>
            <a:off x="9973356" y="1939859"/>
            <a:ext cx="5494565" cy="5494565"/>
          </a:xfrm>
          <a:prstGeom prst="ellipse">
            <a:avLst/>
          </a:prstGeom>
          <a:noFill/>
          <a:ln w="3175">
            <a:solidFill>
              <a:srgbClr val="FFB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32E2AACA-745A-4D4C-949E-B50AAB8419B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540586" y="-2494237"/>
            <a:ext cx="5779391" cy="5779391"/>
          </a:xfrm>
          <a:custGeom>
            <a:avLst/>
            <a:gdLst>
              <a:gd name="connsiteX0" fmla="*/ 2105891 w 4211782"/>
              <a:gd name="connsiteY0" fmla="*/ 0 h 4211782"/>
              <a:gd name="connsiteX1" fmla="*/ 4211782 w 4211782"/>
              <a:gd name="connsiteY1" fmla="*/ 2105891 h 4211782"/>
              <a:gd name="connsiteX2" fmla="*/ 2105891 w 4211782"/>
              <a:gd name="connsiteY2" fmla="*/ 4211782 h 4211782"/>
              <a:gd name="connsiteX3" fmla="*/ 0 w 4211782"/>
              <a:gd name="connsiteY3" fmla="*/ 2105891 h 4211782"/>
              <a:gd name="connsiteX4" fmla="*/ 2105891 w 4211782"/>
              <a:gd name="connsiteY4" fmla="*/ 0 h 421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1782" h="4211782">
                <a:moveTo>
                  <a:pt x="2105891" y="0"/>
                </a:moveTo>
                <a:cubicBezTo>
                  <a:pt x="3268942" y="0"/>
                  <a:pt x="4211782" y="942840"/>
                  <a:pt x="4211782" y="2105891"/>
                </a:cubicBezTo>
                <a:cubicBezTo>
                  <a:pt x="4211782" y="3268942"/>
                  <a:pt x="3268942" y="4211782"/>
                  <a:pt x="2105891" y="4211782"/>
                </a:cubicBezTo>
                <a:cubicBezTo>
                  <a:pt x="942840" y="4211782"/>
                  <a:pt x="0" y="3268942"/>
                  <a:pt x="0" y="2105891"/>
                </a:cubicBezTo>
                <a:cubicBezTo>
                  <a:pt x="0" y="942840"/>
                  <a:pt x="942840" y="0"/>
                  <a:pt x="210589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8D31168B-2AE1-E941-99F4-B85DBE7992B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487287" y="3429000"/>
            <a:ext cx="6033920" cy="6033920"/>
          </a:xfrm>
          <a:custGeom>
            <a:avLst/>
            <a:gdLst>
              <a:gd name="connsiteX0" fmla="*/ 2105891 w 4211782"/>
              <a:gd name="connsiteY0" fmla="*/ 0 h 4211782"/>
              <a:gd name="connsiteX1" fmla="*/ 4211782 w 4211782"/>
              <a:gd name="connsiteY1" fmla="*/ 2105891 h 4211782"/>
              <a:gd name="connsiteX2" fmla="*/ 2105891 w 4211782"/>
              <a:gd name="connsiteY2" fmla="*/ 4211782 h 4211782"/>
              <a:gd name="connsiteX3" fmla="*/ 0 w 4211782"/>
              <a:gd name="connsiteY3" fmla="*/ 2105891 h 4211782"/>
              <a:gd name="connsiteX4" fmla="*/ 2105891 w 4211782"/>
              <a:gd name="connsiteY4" fmla="*/ 0 h 421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1782" h="4211782">
                <a:moveTo>
                  <a:pt x="2105891" y="0"/>
                </a:moveTo>
                <a:cubicBezTo>
                  <a:pt x="3268942" y="0"/>
                  <a:pt x="4211782" y="942840"/>
                  <a:pt x="4211782" y="2105891"/>
                </a:cubicBezTo>
                <a:cubicBezTo>
                  <a:pt x="4211782" y="3268942"/>
                  <a:pt x="3268942" y="4211782"/>
                  <a:pt x="2105891" y="4211782"/>
                </a:cubicBezTo>
                <a:cubicBezTo>
                  <a:pt x="942840" y="4211782"/>
                  <a:pt x="0" y="3268942"/>
                  <a:pt x="0" y="2105891"/>
                </a:cubicBezTo>
                <a:cubicBezTo>
                  <a:pt x="0" y="942840"/>
                  <a:pt x="942840" y="0"/>
                  <a:pt x="210589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4B93F882-BE4E-7A4B-8086-1E34248EDE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019" y="1649162"/>
            <a:ext cx="6543964" cy="327198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A2A7255-DACE-EA4D-9B33-64519AF3B04A}"/>
              </a:ext>
            </a:extLst>
          </p:cNvPr>
          <p:cNvSpPr/>
          <p:nvPr userDrawn="1"/>
        </p:nvSpPr>
        <p:spPr>
          <a:xfrm>
            <a:off x="-2199763" y="1939861"/>
            <a:ext cx="3265977" cy="3265977"/>
          </a:xfrm>
          <a:prstGeom prst="ellipse">
            <a:avLst/>
          </a:prstGeom>
          <a:noFill/>
          <a:ln w="6350">
            <a:solidFill>
              <a:srgbClr val="FFB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1459EF-6CBC-7647-95D1-5924F764EE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5594468"/>
            <a:ext cx="9144000" cy="422275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Overpass Medium" pitchFamily="2" charset="77"/>
              </a:defRPr>
            </a:lvl1pPr>
            <a:lvl2pPr marL="457189" indent="0" algn="ctr">
              <a:buNone/>
              <a:defRPr sz="2400">
                <a:solidFill>
                  <a:schemeClr val="bg1"/>
                </a:solidFill>
                <a:latin typeface="Source Sans Pro" panose="020B0503030403020204" pitchFamily="34" charset="0"/>
              </a:defRPr>
            </a:lvl2pPr>
            <a:lvl3pPr marL="914377" indent="0" algn="ctr">
              <a:buNone/>
              <a:defRPr sz="2400">
                <a:solidFill>
                  <a:schemeClr val="bg1"/>
                </a:solidFill>
                <a:latin typeface="Source Sans Pro" panose="020B0503030403020204" pitchFamily="34" charset="0"/>
              </a:defRPr>
            </a:lvl3pPr>
            <a:lvl4pPr marL="1371566" indent="0" algn="ctr">
              <a:buNone/>
              <a:defRPr sz="2400">
                <a:solidFill>
                  <a:schemeClr val="bg1"/>
                </a:solidFill>
                <a:latin typeface="Source Sans Pro" panose="020B0503030403020204" pitchFamily="34" charset="0"/>
              </a:defRPr>
            </a:lvl4pPr>
            <a:lvl5pPr marL="1828754" indent="0" algn="ctr">
              <a:buNone/>
              <a:defRPr sz="2400">
                <a:solidFill>
                  <a:schemeClr val="bg1"/>
                </a:solidFill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86952663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stitial-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AA908CB-8B96-2B4B-91F1-DD07D543B9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935926"/>
            <a:ext cx="14441904" cy="812357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1459EF-6CBC-7647-95D1-5924F764EE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5594468"/>
            <a:ext cx="9144000" cy="422275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rgbClr val="007DA4"/>
                </a:solidFill>
                <a:latin typeface="Overpass Medium" pitchFamily="2" charset="77"/>
              </a:defRPr>
            </a:lvl1pPr>
            <a:lvl2pPr marL="457189" indent="0" algn="ctr">
              <a:buNone/>
              <a:defRPr sz="2400">
                <a:solidFill>
                  <a:schemeClr val="bg1"/>
                </a:solidFill>
                <a:latin typeface="Source Sans Pro" panose="020B0503030403020204" pitchFamily="34" charset="0"/>
              </a:defRPr>
            </a:lvl2pPr>
            <a:lvl3pPr marL="914377" indent="0" algn="ctr">
              <a:buNone/>
              <a:defRPr sz="2400">
                <a:solidFill>
                  <a:schemeClr val="bg1"/>
                </a:solidFill>
                <a:latin typeface="Source Sans Pro" panose="020B0503030403020204" pitchFamily="34" charset="0"/>
              </a:defRPr>
            </a:lvl3pPr>
            <a:lvl4pPr marL="1371566" indent="0" algn="ctr">
              <a:buNone/>
              <a:defRPr sz="2400">
                <a:solidFill>
                  <a:schemeClr val="bg1"/>
                </a:solidFill>
                <a:latin typeface="Source Sans Pro" panose="020B0503030403020204" pitchFamily="34" charset="0"/>
              </a:defRPr>
            </a:lvl4pPr>
            <a:lvl5pPr marL="1828754" indent="0" algn="ctr">
              <a:buNone/>
              <a:defRPr sz="2400">
                <a:solidFill>
                  <a:schemeClr val="bg1"/>
                </a:solidFill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32E2AACA-745A-4D4C-949E-B50AAB8419B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540585" y="-2494237"/>
            <a:ext cx="5779391" cy="5779391"/>
          </a:xfrm>
          <a:custGeom>
            <a:avLst/>
            <a:gdLst>
              <a:gd name="connsiteX0" fmla="*/ 2105891 w 4211782"/>
              <a:gd name="connsiteY0" fmla="*/ 0 h 4211782"/>
              <a:gd name="connsiteX1" fmla="*/ 4211782 w 4211782"/>
              <a:gd name="connsiteY1" fmla="*/ 2105891 h 4211782"/>
              <a:gd name="connsiteX2" fmla="*/ 2105891 w 4211782"/>
              <a:gd name="connsiteY2" fmla="*/ 4211782 h 4211782"/>
              <a:gd name="connsiteX3" fmla="*/ 0 w 4211782"/>
              <a:gd name="connsiteY3" fmla="*/ 2105891 h 4211782"/>
              <a:gd name="connsiteX4" fmla="*/ 2105891 w 4211782"/>
              <a:gd name="connsiteY4" fmla="*/ 0 h 421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1782" h="4211782">
                <a:moveTo>
                  <a:pt x="2105891" y="0"/>
                </a:moveTo>
                <a:cubicBezTo>
                  <a:pt x="3268942" y="0"/>
                  <a:pt x="4211782" y="942840"/>
                  <a:pt x="4211782" y="2105891"/>
                </a:cubicBezTo>
                <a:cubicBezTo>
                  <a:pt x="4211782" y="3268942"/>
                  <a:pt x="3268942" y="4211782"/>
                  <a:pt x="2105891" y="4211782"/>
                </a:cubicBezTo>
                <a:cubicBezTo>
                  <a:pt x="942840" y="4211782"/>
                  <a:pt x="0" y="3268942"/>
                  <a:pt x="0" y="2105891"/>
                </a:cubicBezTo>
                <a:cubicBezTo>
                  <a:pt x="0" y="942840"/>
                  <a:pt x="942840" y="0"/>
                  <a:pt x="210589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8D31168B-2AE1-E941-99F4-B85DBE7992B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773973" y="3529904"/>
            <a:ext cx="6033920" cy="6033920"/>
          </a:xfrm>
          <a:custGeom>
            <a:avLst/>
            <a:gdLst>
              <a:gd name="connsiteX0" fmla="*/ 2105891 w 4211782"/>
              <a:gd name="connsiteY0" fmla="*/ 0 h 4211782"/>
              <a:gd name="connsiteX1" fmla="*/ 4211782 w 4211782"/>
              <a:gd name="connsiteY1" fmla="*/ 2105891 h 4211782"/>
              <a:gd name="connsiteX2" fmla="*/ 2105891 w 4211782"/>
              <a:gd name="connsiteY2" fmla="*/ 4211782 h 4211782"/>
              <a:gd name="connsiteX3" fmla="*/ 0 w 4211782"/>
              <a:gd name="connsiteY3" fmla="*/ 2105891 h 4211782"/>
              <a:gd name="connsiteX4" fmla="*/ 2105891 w 4211782"/>
              <a:gd name="connsiteY4" fmla="*/ 0 h 421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1782" h="4211782">
                <a:moveTo>
                  <a:pt x="2105891" y="0"/>
                </a:moveTo>
                <a:cubicBezTo>
                  <a:pt x="3268942" y="0"/>
                  <a:pt x="4211782" y="942840"/>
                  <a:pt x="4211782" y="2105891"/>
                </a:cubicBezTo>
                <a:cubicBezTo>
                  <a:pt x="4211782" y="3268942"/>
                  <a:pt x="3268942" y="4211782"/>
                  <a:pt x="2105891" y="4211782"/>
                </a:cubicBezTo>
                <a:cubicBezTo>
                  <a:pt x="942840" y="4211782"/>
                  <a:pt x="0" y="3268942"/>
                  <a:pt x="0" y="2105891"/>
                </a:cubicBezTo>
                <a:cubicBezTo>
                  <a:pt x="0" y="942840"/>
                  <a:pt x="942840" y="0"/>
                  <a:pt x="210589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93F882-BE4E-7A4B-8086-1E34248EDE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4019" y="1481227"/>
            <a:ext cx="6543964" cy="327198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A80DB9B2-6AF8-F643-9316-C67A25FCAE14}"/>
              </a:ext>
            </a:extLst>
          </p:cNvPr>
          <p:cNvSpPr/>
          <p:nvPr userDrawn="1"/>
        </p:nvSpPr>
        <p:spPr>
          <a:xfrm>
            <a:off x="9124272" y="2415427"/>
            <a:ext cx="5494565" cy="5494565"/>
          </a:xfrm>
          <a:prstGeom prst="ellipse">
            <a:avLst/>
          </a:prstGeom>
          <a:noFill/>
          <a:ln w="3175">
            <a:solidFill>
              <a:srgbClr val="FFB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23406AD-ED8E-6A4F-A59A-0452CA13D930}"/>
              </a:ext>
            </a:extLst>
          </p:cNvPr>
          <p:cNvSpPr/>
          <p:nvPr userDrawn="1"/>
        </p:nvSpPr>
        <p:spPr>
          <a:xfrm>
            <a:off x="-2199763" y="1939861"/>
            <a:ext cx="3265977" cy="3265977"/>
          </a:xfrm>
          <a:prstGeom prst="ellipse">
            <a:avLst/>
          </a:prstGeom>
          <a:noFill/>
          <a:ln w="6350">
            <a:solidFill>
              <a:srgbClr val="FFB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2949803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stitial-Navy">
    <p:bg>
      <p:bgPr>
        <a:solidFill>
          <a:srgbClr val="003E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86568D2-70BA-5849-88D9-A1CF55B76A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rcRect/>
          <a:stretch/>
        </p:blipFill>
        <p:spPr>
          <a:xfrm>
            <a:off x="0" y="-935926"/>
            <a:ext cx="14441904" cy="812357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0EEC3E3-72BD-844E-91F7-82199410D854}"/>
              </a:ext>
            </a:extLst>
          </p:cNvPr>
          <p:cNvSpPr/>
          <p:nvPr userDrawn="1"/>
        </p:nvSpPr>
        <p:spPr>
          <a:xfrm>
            <a:off x="9973356" y="1939859"/>
            <a:ext cx="5494565" cy="5494565"/>
          </a:xfrm>
          <a:prstGeom prst="ellipse">
            <a:avLst/>
          </a:prstGeom>
          <a:noFill/>
          <a:ln w="3175">
            <a:solidFill>
              <a:srgbClr val="FFB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32E2AACA-745A-4D4C-949E-B50AAB8419B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540586" y="-2494237"/>
            <a:ext cx="5779391" cy="5779391"/>
          </a:xfrm>
          <a:custGeom>
            <a:avLst/>
            <a:gdLst>
              <a:gd name="connsiteX0" fmla="*/ 2105891 w 4211782"/>
              <a:gd name="connsiteY0" fmla="*/ 0 h 4211782"/>
              <a:gd name="connsiteX1" fmla="*/ 4211782 w 4211782"/>
              <a:gd name="connsiteY1" fmla="*/ 2105891 h 4211782"/>
              <a:gd name="connsiteX2" fmla="*/ 2105891 w 4211782"/>
              <a:gd name="connsiteY2" fmla="*/ 4211782 h 4211782"/>
              <a:gd name="connsiteX3" fmla="*/ 0 w 4211782"/>
              <a:gd name="connsiteY3" fmla="*/ 2105891 h 4211782"/>
              <a:gd name="connsiteX4" fmla="*/ 2105891 w 4211782"/>
              <a:gd name="connsiteY4" fmla="*/ 0 h 421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1782" h="4211782">
                <a:moveTo>
                  <a:pt x="2105891" y="0"/>
                </a:moveTo>
                <a:cubicBezTo>
                  <a:pt x="3268942" y="0"/>
                  <a:pt x="4211782" y="942840"/>
                  <a:pt x="4211782" y="2105891"/>
                </a:cubicBezTo>
                <a:cubicBezTo>
                  <a:pt x="4211782" y="3268942"/>
                  <a:pt x="3268942" y="4211782"/>
                  <a:pt x="2105891" y="4211782"/>
                </a:cubicBezTo>
                <a:cubicBezTo>
                  <a:pt x="942840" y="4211782"/>
                  <a:pt x="0" y="3268942"/>
                  <a:pt x="0" y="2105891"/>
                </a:cubicBezTo>
                <a:cubicBezTo>
                  <a:pt x="0" y="942840"/>
                  <a:pt x="942840" y="0"/>
                  <a:pt x="210589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8D31168B-2AE1-E941-99F4-B85DBE7992B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487287" y="3429000"/>
            <a:ext cx="6033920" cy="6033920"/>
          </a:xfrm>
          <a:custGeom>
            <a:avLst/>
            <a:gdLst>
              <a:gd name="connsiteX0" fmla="*/ 2105891 w 4211782"/>
              <a:gd name="connsiteY0" fmla="*/ 0 h 4211782"/>
              <a:gd name="connsiteX1" fmla="*/ 4211782 w 4211782"/>
              <a:gd name="connsiteY1" fmla="*/ 2105891 h 4211782"/>
              <a:gd name="connsiteX2" fmla="*/ 2105891 w 4211782"/>
              <a:gd name="connsiteY2" fmla="*/ 4211782 h 4211782"/>
              <a:gd name="connsiteX3" fmla="*/ 0 w 4211782"/>
              <a:gd name="connsiteY3" fmla="*/ 2105891 h 4211782"/>
              <a:gd name="connsiteX4" fmla="*/ 2105891 w 4211782"/>
              <a:gd name="connsiteY4" fmla="*/ 0 h 421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1782" h="4211782">
                <a:moveTo>
                  <a:pt x="2105891" y="0"/>
                </a:moveTo>
                <a:cubicBezTo>
                  <a:pt x="3268942" y="0"/>
                  <a:pt x="4211782" y="942840"/>
                  <a:pt x="4211782" y="2105891"/>
                </a:cubicBezTo>
                <a:cubicBezTo>
                  <a:pt x="4211782" y="3268942"/>
                  <a:pt x="3268942" y="4211782"/>
                  <a:pt x="2105891" y="4211782"/>
                </a:cubicBezTo>
                <a:cubicBezTo>
                  <a:pt x="942840" y="4211782"/>
                  <a:pt x="0" y="3268942"/>
                  <a:pt x="0" y="2105891"/>
                </a:cubicBezTo>
                <a:cubicBezTo>
                  <a:pt x="0" y="942840"/>
                  <a:pt x="942840" y="0"/>
                  <a:pt x="210589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4B93F882-BE4E-7A4B-8086-1E34248EDE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24019" y="1649162"/>
            <a:ext cx="6543964" cy="327198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A2A7255-DACE-EA4D-9B33-64519AF3B04A}"/>
              </a:ext>
            </a:extLst>
          </p:cNvPr>
          <p:cNvSpPr/>
          <p:nvPr userDrawn="1"/>
        </p:nvSpPr>
        <p:spPr>
          <a:xfrm>
            <a:off x="-2199763" y="1939861"/>
            <a:ext cx="3265977" cy="3265977"/>
          </a:xfrm>
          <a:prstGeom prst="ellipse">
            <a:avLst/>
          </a:prstGeom>
          <a:noFill/>
          <a:ln w="6350">
            <a:solidFill>
              <a:srgbClr val="FFB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1459EF-6CBC-7647-95D1-5924F764EE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5594468"/>
            <a:ext cx="9144000" cy="422275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Overpass Medium" pitchFamily="2" charset="77"/>
              </a:defRPr>
            </a:lvl1pPr>
            <a:lvl2pPr marL="457189" indent="0" algn="ctr">
              <a:buNone/>
              <a:defRPr sz="2400">
                <a:solidFill>
                  <a:schemeClr val="bg1"/>
                </a:solidFill>
                <a:latin typeface="Source Sans Pro" panose="020B0503030403020204" pitchFamily="34" charset="0"/>
              </a:defRPr>
            </a:lvl2pPr>
            <a:lvl3pPr marL="914377" indent="0" algn="ctr">
              <a:buNone/>
              <a:defRPr sz="2400">
                <a:solidFill>
                  <a:schemeClr val="bg1"/>
                </a:solidFill>
                <a:latin typeface="Source Sans Pro" panose="020B0503030403020204" pitchFamily="34" charset="0"/>
              </a:defRPr>
            </a:lvl3pPr>
            <a:lvl4pPr marL="1371566" indent="0" algn="ctr">
              <a:buNone/>
              <a:defRPr sz="2400">
                <a:solidFill>
                  <a:schemeClr val="bg1"/>
                </a:solidFill>
                <a:latin typeface="Source Sans Pro" panose="020B0503030403020204" pitchFamily="34" charset="0"/>
              </a:defRPr>
            </a:lvl4pPr>
            <a:lvl5pPr marL="1828754" indent="0" algn="ctr">
              <a:buNone/>
              <a:defRPr sz="2400">
                <a:solidFill>
                  <a:schemeClr val="bg1"/>
                </a:solidFill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3535486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stitial-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AA908CB-8B96-2B4B-91F1-DD07D543B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9000"/>
          </a:blip>
          <a:srcRect/>
          <a:stretch/>
        </p:blipFill>
        <p:spPr>
          <a:xfrm>
            <a:off x="0" y="-935926"/>
            <a:ext cx="14441904" cy="812357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1459EF-6CBC-7647-95D1-5924F764EE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5594468"/>
            <a:ext cx="9144000" cy="422275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rgbClr val="007DA4"/>
                </a:solidFill>
                <a:latin typeface="Overpass Medium" pitchFamily="2" charset="77"/>
              </a:defRPr>
            </a:lvl1pPr>
            <a:lvl2pPr marL="457189" indent="0" algn="ctr">
              <a:buNone/>
              <a:defRPr sz="2400">
                <a:solidFill>
                  <a:schemeClr val="bg1"/>
                </a:solidFill>
                <a:latin typeface="Source Sans Pro" panose="020B0503030403020204" pitchFamily="34" charset="0"/>
              </a:defRPr>
            </a:lvl2pPr>
            <a:lvl3pPr marL="914377" indent="0" algn="ctr">
              <a:buNone/>
              <a:defRPr sz="2400">
                <a:solidFill>
                  <a:schemeClr val="bg1"/>
                </a:solidFill>
                <a:latin typeface="Source Sans Pro" panose="020B0503030403020204" pitchFamily="34" charset="0"/>
              </a:defRPr>
            </a:lvl3pPr>
            <a:lvl4pPr marL="1371566" indent="0" algn="ctr">
              <a:buNone/>
              <a:defRPr sz="2400">
                <a:solidFill>
                  <a:schemeClr val="bg1"/>
                </a:solidFill>
                <a:latin typeface="Source Sans Pro" panose="020B0503030403020204" pitchFamily="34" charset="0"/>
              </a:defRPr>
            </a:lvl4pPr>
            <a:lvl5pPr marL="1828754" indent="0" algn="ctr">
              <a:buNone/>
              <a:defRPr sz="2400">
                <a:solidFill>
                  <a:schemeClr val="bg1"/>
                </a:solidFill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32E2AACA-745A-4D4C-949E-B50AAB8419B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540585" y="-2494237"/>
            <a:ext cx="5779391" cy="5779391"/>
          </a:xfrm>
          <a:custGeom>
            <a:avLst/>
            <a:gdLst>
              <a:gd name="connsiteX0" fmla="*/ 2105891 w 4211782"/>
              <a:gd name="connsiteY0" fmla="*/ 0 h 4211782"/>
              <a:gd name="connsiteX1" fmla="*/ 4211782 w 4211782"/>
              <a:gd name="connsiteY1" fmla="*/ 2105891 h 4211782"/>
              <a:gd name="connsiteX2" fmla="*/ 2105891 w 4211782"/>
              <a:gd name="connsiteY2" fmla="*/ 4211782 h 4211782"/>
              <a:gd name="connsiteX3" fmla="*/ 0 w 4211782"/>
              <a:gd name="connsiteY3" fmla="*/ 2105891 h 4211782"/>
              <a:gd name="connsiteX4" fmla="*/ 2105891 w 4211782"/>
              <a:gd name="connsiteY4" fmla="*/ 0 h 421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1782" h="4211782">
                <a:moveTo>
                  <a:pt x="2105891" y="0"/>
                </a:moveTo>
                <a:cubicBezTo>
                  <a:pt x="3268942" y="0"/>
                  <a:pt x="4211782" y="942840"/>
                  <a:pt x="4211782" y="2105891"/>
                </a:cubicBezTo>
                <a:cubicBezTo>
                  <a:pt x="4211782" y="3268942"/>
                  <a:pt x="3268942" y="4211782"/>
                  <a:pt x="2105891" y="4211782"/>
                </a:cubicBezTo>
                <a:cubicBezTo>
                  <a:pt x="942840" y="4211782"/>
                  <a:pt x="0" y="3268942"/>
                  <a:pt x="0" y="2105891"/>
                </a:cubicBezTo>
                <a:cubicBezTo>
                  <a:pt x="0" y="942840"/>
                  <a:pt x="942840" y="0"/>
                  <a:pt x="210589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8D31168B-2AE1-E941-99F4-B85DBE7992B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773973" y="3529904"/>
            <a:ext cx="6033920" cy="6033920"/>
          </a:xfrm>
          <a:custGeom>
            <a:avLst/>
            <a:gdLst>
              <a:gd name="connsiteX0" fmla="*/ 2105891 w 4211782"/>
              <a:gd name="connsiteY0" fmla="*/ 0 h 4211782"/>
              <a:gd name="connsiteX1" fmla="*/ 4211782 w 4211782"/>
              <a:gd name="connsiteY1" fmla="*/ 2105891 h 4211782"/>
              <a:gd name="connsiteX2" fmla="*/ 2105891 w 4211782"/>
              <a:gd name="connsiteY2" fmla="*/ 4211782 h 4211782"/>
              <a:gd name="connsiteX3" fmla="*/ 0 w 4211782"/>
              <a:gd name="connsiteY3" fmla="*/ 2105891 h 4211782"/>
              <a:gd name="connsiteX4" fmla="*/ 2105891 w 4211782"/>
              <a:gd name="connsiteY4" fmla="*/ 0 h 421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1782" h="4211782">
                <a:moveTo>
                  <a:pt x="2105891" y="0"/>
                </a:moveTo>
                <a:cubicBezTo>
                  <a:pt x="3268942" y="0"/>
                  <a:pt x="4211782" y="942840"/>
                  <a:pt x="4211782" y="2105891"/>
                </a:cubicBezTo>
                <a:cubicBezTo>
                  <a:pt x="4211782" y="3268942"/>
                  <a:pt x="3268942" y="4211782"/>
                  <a:pt x="2105891" y="4211782"/>
                </a:cubicBezTo>
                <a:cubicBezTo>
                  <a:pt x="942840" y="4211782"/>
                  <a:pt x="0" y="3268942"/>
                  <a:pt x="0" y="2105891"/>
                </a:cubicBezTo>
                <a:cubicBezTo>
                  <a:pt x="0" y="942840"/>
                  <a:pt x="942840" y="0"/>
                  <a:pt x="210589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93F882-BE4E-7A4B-8086-1E34248EDE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824019" y="1481227"/>
            <a:ext cx="6543964" cy="327198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A80DB9B2-6AF8-F643-9316-C67A25FCAE14}"/>
              </a:ext>
            </a:extLst>
          </p:cNvPr>
          <p:cNvSpPr/>
          <p:nvPr userDrawn="1"/>
        </p:nvSpPr>
        <p:spPr>
          <a:xfrm>
            <a:off x="9124272" y="2415427"/>
            <a:ext cx="5494565" cy="5494565"/>
          </a:xfrm>
          <a:prstGeom prst="ellipse">
            <a:avLst/>
          </a:prstGeom>
          <a:noFill/>
          <a:ln w="3175">
            <a:solidFill>
              <a:srgbClr val="FFB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23406AD-ED8E-6A4F-A59A-0452CA13D930}"/>
              </a:ext>
            </a:extLst>
          </p:cNvPr>
          <p:cNvSpPr/>
          <p:nvPr userDrawn="1"/>
        </p:nvSpPr>
        <p:spPr>
          <a:xfrm>
            <a:off x="-2199763" y="1939861"/>
            <a:ext cx="3265977" cy="3265977"/>
          </a:xfrm>
          <a:prstGeom prst="ellipse">
            <a:avLst/>
          </a:prstGeom>
          <a:noFill/>
          <a:ln w="6350">
            <a:solidFill>
              <a:srgbClr val="FFB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668423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D3B07-C621-4B62-94D8-A82D2337DB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A0535-F8E6-42B3-83BE-C7B46A6FF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60EA9C-7EC6-4CBB-AAE6-5863D72EE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6401-BCA4-4F7C-89ED-F315C8206EC2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6F2A2-D595-43A4-BD81-455CE913E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7434B-99C1-4005-9395-3924B0E59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A627-F630-4CEC-9EF5-DA1B4B49B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655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terstitial-Navy">
    <p:bg>
      <p:bgPr>
        <a:solidFill>
          <a:srgbClr val="003E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60EEC3E3-72BD-844E-91F7-82199410D854}"/>
              </a:ext>
            </a:extLst>
          </p:cNvPr>
          <p:cNvSpPr/>
          <p:nvPr userDrawn="1"/>
        </p:nvSpPr>
        <p:spPr>
          <a:xfrm>
            <a:off x="9973356" y="1939859"/>
            <a:ext cx="5494565" cy="5494565"/>
          </a:xfrm>
          <a:prstGeom prst="ellipse">
            <a:avLst/>
          </a:prstGeom>
          <a:noFill/>
          <a:ln w="3175">
            <a:solidFill>
              <a:srgbClr val="FFB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32E2AACA-745A-4D4C-949E-B50AAB8419B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540586" y="-2494237"/>
            <a:ext cx="5779391" cy="5779391"/>
          </a:xfrm>
          <a:custGeom>
            <a:avLst/>
            <a:gdLst>
              <a:gd name="connsiteX0" fmla="*/ 2105891 w 4211782"/>
              <a:gd name="connsiteY0" fmla="*/ 0 h 4211782"/>
              <a:gd name="connsiteX1" fmla="*/ 4211782 w 4211782"/>
              <a:gd name="connsiteY1" fmla="*/ 2105891 h 4211782"/>
              <a:gd name="connsiteX2" fmla="*/ 2105891 w 4211782"/>
              <a:gd name="connsiteY2" fmla="*/ 4211782 h 4211782"/>
              <a:gd name="connsiteX3" fmla="*/ 0 w 4211782"/>
              <a:gd name="connsiteY3" fmla="*/ 2105891 h 4211782"/>
              <a:gd name="connsiteX4" fmla="*/ 2105891 w 4211782"/>
              <a:gd name="connsiteY4" fmla="*/ 0 h 421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1782" h="4211782">
                <a:moveTo>
                  <a:pt x="2105891" y="0"/>
                </a:moveTo>
                <a:cubicBezTo>
                  <a:pt x="3268942" y="0"/>
                  <a:pt x="4211782" y="942840"/>
                  <a:pt x="4211782" y="2105891"/>
                </a:cubicBezTo>
                <a:cubicBezTo>
                  <a:pt x="4211782" y="3268942"/>
                  <a:pt x="3268942" y="4211782"/>
                  <a:pt x="2105891" y="4211782"/>
                </a:cubicBezTo>
                <a:cubicBezTo>
                  <a:pt x="942840" y="4211782"/>
                  <a:pt x="0" y="3268942"/>
                  <a:pt x="0" y="2105891"/>
                </a:cubicBezTo>
                <a:cubicBezTo>
                  <a:pt x="0" y="942840"/>
                  <a:pt x="942840" y="0"/>
                  <a:pt x="210589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8D31168B-2AE1-E941-99F4-B85DBE7992B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487287" y="3429000"/>
            <a:ext cx="6033920" cy="6033920"/>
          </a:xfrm>
          <a:custGeom>
            <a:avLst/>
            <a:gdLst>
              <a:gd name="connsiteX0" fmla="*/ 2105891 w 4211782"/>
              <a:gd name="connsiteY0" fmla="*/ 0 h 4211782"/>
              <a:gd name="connsiteX1" fmla="*/ 4211782 w 4211782"/>
              <a:gd name="connsiteY1" fmla="*/ 2105891 h 4211782"/>
              <a:gd name="connsiteX2" fmla="*/ 2105891 w 4211782"/>
              <a:gd name="connsiteY2" fmla="*/ 4211782 h 4211782"/>
              <a:gd name="connsiteX3" fmla="*/ 0 w 4211782"/>
              <a:gd name="connsiteY3" fmla="*/ 2105891 h 4211782"/>
              <a:gd name="connsiteX4" fmla="*/ 2105891 w 4211782"/>
              <a:gd name="connsiteY4" fmla="*/ 0 h 421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1782" h="4211782">
                <a:moveTo>
                  <a:pt x="2105891" y="0"/>
                </a:moveTo>
                <a:cubicBezTo>
                  <a:pt x="3268942" y="0"/>
                  <a:pt x="4211782" y="942840"/>
                  <a:pt x="4211782" y="2105891"/>
                </a:cubicBezTo>
                <a:cubicBezTo>
                  <a:pt x="4211782" y="3268942"/>
                  <a:pt x="3268942" y="4211782"/>
                  <a:pt x="2105891" y="4211782"/>
                </a:cubicBezTo>
                <a:cubicBezTo>
                  <a:pt x="942840" y="4211782"/>
                  <a:pt x="0" y="3268942"/>
                  <a:pt x="0" y="2105891"/>
                </a:cubicBezTo>
                <a:cubicBezTo>
                  <a:pt x="0" y="942840"/>
                  <a:pt x="942840" y="0"/>
                  <a:pt x="210589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4B93F882-BE4E-7A4B-8086-1E34248EDE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24019" y="1649162"/>
            <a:ext cx="6543964" cy="327198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A2A7255-DACE-EA4D-9B33-64519AF3B04A}"/>
              </a:ext>
            </a:extLst>
          </p:cNvPr>
          <p:cNvSpPr/>
          <p:nvPr userDrawn="1"/>
        </p:nvSpPr>
        <p:spPr>
          <a:xfrm>
            <a:off x="-2199763" y="1939861"/>
            <a:ext cx="3265977" cy="3265977"/>
          </a:xfrm>
          <a:prstGeom prst="ellipse">
            <a:avLst/>
          </a:prstGeom>
          <a:noFill/>
          <a:ln w="6350">
            <a:solidFill>
              <a:srgbClr val="FFB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1459EF-6CBC-7647-95D1-5924F764EE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5594468"/>
            <a:ext cx="9144000" cy="422275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Overpass Medium" pitchFamily="2" charset="77"/>
              </a:defRPr>
            </a:lvl1pPr>
            <a:lvl2pPr marL="457189" indent="0" algn="ctr">
              <a:buNone/>
              <a:defRPr sz="2400">
                <a:solidFill>
                  <a:schemeClr val="bg1"/>
                </a:solidFill>
                <a:latin typeface="Source Sans Pro" panose="020B0503030403020204" pitchFamily="34" charset="0"/>
              </a:defRPr>
            </a:lvl2pPr>
            <a:lvl3pPr marL="914377" indent="0" algn="ctr">
              <a:buNone/>
              <a:defRPr sz="2400">
                <a:solidFill>
                  <a:schemeClr val="bg1"/>
                </a:solidFill>
                <a:latin typeface="Source Sans Pro" panose="020B0503030403020204" pitchFamily="34" charset="0"/>
              </a:defRPr>
            </a:lvl3pPr>
            <a:lvl4pPr marL="1371566" indent="0" algn="ctr">
              <a:buNone/>
              <a:defRPr sz="2400">
                <a:solidFill>
                  <a:schemeClr val="bg1"/>
                </a:solidFill>
                <a:latin typeface="Source Sans Pro" panose="020B0503030403020204" pitchFamily="34" charset="0"/>
              </a:defRPr>
            </a:lvl4pPr>
            <a:lvl5pPr marL="1828754" indent="0" algn="ctr">
              <a:buNone/>
              <a:defRPr sz="2400">
                <a:solidFill>
                  <a:schemeClr val="bg1"/>
                </a:solidFill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086641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E0B1D-F5CA-774F-A050-2E994439B7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960" y="685800"/>
            <a:ext cx="9601200" cy="914400"/>
          </a:xfrm>
        </p:spPr>
        <p:txBody>
          <a:bodyPr lIns="0" tIns="0" rIns="0" bIns="0" anchor="ctr" anchorCtr="0">
            <a:noAutofit/>
          </a:bodyPr>
          <a:lstStyle>
            <a:lvl1pPr>
              <a:defRPr b="1" i="0">
                <a:solidFill>
                  <a:srgbClr val="007DA4"/>
                </a:solidFill>
                <a:latin typeface="Besley ExtraBold" pitchFamily="2" charset="77"/>
                <a:ea typeface="Besley ExtraBold" pitchFamily="2" charset="77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B18B9-EE96-AA4D-B74E-53C15F54BEA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737360"/>
            <a:ext cx="9601200" cy="3587323"/>
          </a:xfrm>
        </p:spPr>
        <p:txBody>
          <a:bodyPr/>
          <a:lstStyle>
            <a:lvl1pPr>
              <a:lnSpc>
                <a:spcPct val="100000"/>
              </a:lnSpc>
              <a:defRPr b="0" i="0">
                <a:solidFill>
                  <a:srgbClr val="696B68"/>
                </a:solidFill>
                <a:latin typeface="Overpass Medium" pitchFamily="2" charset="77"/>
              </a:defRPr>
            </a:lvl1pPr>
            <a:lvl2pPr>
              <a:defRPr b="0" i="0">
                <a:solidFill>
                  <a:srgbClr val="696B68"/>
                </a:solidFill>
                <a:latin typeface="Overpass Medium" pitchFamily="2" charset="77"/>
              </a:defRPr>
            </a:lvl2pPr>
            <a:lvl3pPr>
              <a:defRPr b="0" i="0">
                <a:solidFill>
                  <a:srgbClr val="696B68"/>
                </a:solidFill>
                <a:latin typeface="Overpass Medium" pitchFamily="2" charset="77"/>
              </a:defRPr>
            </a:lvl3pPr>
            <a:lvl4pPr>
              <a:defRPr b="0" i="0">
                <a:solidFill>
                  <a:srgbClr val="696B68"/>
                </a:solidFill>
                <a:latin typeface="Overpass Medium" pitchFamily="2" charset="77"/>
              </a:defRPr>
            </a:lvl4pPr>
            <a:lvl5pPr marL="1828754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Interstate" pitchFamily="2" charset="77"/>
              </a:defRPr>
            </a:lvl5pPr>
            <a:lvl6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Interstate" pitchFamily="2" charset="77"/>
              </a:defRPr>
            </a:lvl6pPr>
            <a:lvl7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Interstate" pitchFamily="2" charset="77"/>
              </a:defRPr>
            </a:lvl7pPr>
          </a:lstStyle>
          <a:p>
            <a:pPr lvl="0"/>
            <a:r>
              <a:rPr lang="en-US"/>
              <a:t>Click to add slide content</a:t>
            </a:r>
          </a:p>
          <a:p>
            <a:pPr lvl="1"/>
            <a:r>
              <a:rPr lang="en-US"/>
              <a:t>Bullet</a:t>
            </a:r>
          </a:p>
          <a:p>
            <a:pPr lvl="2"/>
            <a:r>
              <a:rPr lang="en-US"/>
              <a:t>Bullet</a:t>
            </a:r>
          </a:p>
          <a:p>
            <a:pPr lvl="3"/>
            <a:r>
              <a:rPr lang="en-US"/>
              <a:t>Bullet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F68BB79-396D-0D4D-8A94-68E591F2D1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34" y="6207333"/>
            <a:ext cx="2056572" cy="51414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C130AA05-5237-7B4F-98B2-029E0E3ED508}"/>
              </a:ext>
            </a:extLst>
          </p:cNvPr>
          <p:cNvSpPr/>
          <p:nvPr userDrawn="1"/>
        </p:nvSpPr>
        <p:spPr>
          <a:xfrm>
            <a:off x="8040810" y="4741085"/>
            <a:ext cx="3265977" cy="3265977"/>
          </a:xfrm>
          <a:prstGeom prst="ellipse">
            <a:avLst/>
          </a:prstGeom>
          <a:noFill/>
          <a:ln w="6350">
            <a:solidFill>
              <a:srgbClr val="FFBA08">
                <a:alpha val="5533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7A7CC8D-E926-FB4F-8684-D68CA0FFA9BC}"/>
              </a:ext>
            </a:extLst>
          </p:cNvPr>
          <p:cNvSpPr/>
          <p:nvPr userDrawn="1"/>
        </p:nvSpPr>
        <p:spPr>
          <a:xfrm>
            <a:off x="9759543" y="2501822"/>
            <a:ext cx="3705511" cy="3705511"/>
          </a:xfrm>
          <a:prstGeom prst="ellipse">
            <a:avLst/>
          </a:prstGeom>
          <a:noFill/>
          <a:ln w="6350">
            <a:solidFill>
              <a:srgbClr val="FFBA08">
                <a:alpha val="5533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13139998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terstitial-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1459EF-6CBC-7647-95D1-5924F764EE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5594468"/>
            <a:ext cx="9144000" cy="422275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rgbClr val="007DA4"/>
                </a:solidFill>
                <a:latin typeface="Overpass Medium" pitchFamily="2" charset="77"/>
              </a:defRPr>
            </a:lvl1pPr>
            <a:lvl2pPr marL="457189" indent="0" algn="ctr">
              <a:buNone/>
              <a:defRPr sz="2400">
                <a:solidFill>
                  <a:schemeClr val="bg1"/>
                </a:solidFill>
                <a:latin typeface="Source Sans Pro" panose="020B0503030403020204" pitchFamily="34" charset="0"/>
              </a:defRPr>
            </a:lvl2pPr>
            <a:lvl3pPr marL="914377" indent="0" algn="ctr">
              <a:buNone/>
              <a:defRPr sz="2400">
                <a:solidFill>
                  <a:schemeClr val="bg1"/>
                </a:solidFill>
                <a:latin typeface="Source Sans Pro" panose="020B0503030403020204" pitchFamily="34" charset="0"/>
              </a:defRPr>
            </a:lvl3pPr>
            <a:lvl4pPr marL="1371566" indent="0" algn="ctr">
              <a:buNone/>
              <a:defRPr sz="2400">
                <a:solidFill>
                  <a:schemeClr val="bg1"/>
                </a:solidFill>
                <a:latin typeface="Source Sans Pro" panose="020B0503030403020204" pitchFamily="34" charset="0"/>
              </a:defRPr>
            </a:lvl4pPr>
            <a:lvl5pPr marL="1828754" indent="0" algn="ctr">
              <a:buNone/>
              <a:defRPr sz="2400">
                <a:solidFill>
                  <a:schemeClr val="bg1"/>
                </a:solidFill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32E2AACA-745A-4D4C-949E-B50AAB8419B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540585" y="-2494237"/>
            <a:ext cx="5779391" cy="5779391"/>
          </a:xfrm>
          <a:custGeom>
            <a:avLst/>
            <a:gdLst>
              <a:gd name="connsiteX0" fmla="*/ 2105891 w 4211782"/>
              <a:gd name="connsiteY0" fmla="*/ 0 h 4211782"/>
              <a:gd name="connsiteX1" fmla="*/ 4211782 w 4211782"/>
              <a:gd name="connsiteY1" fmla="*/ 2105891 h 4211782"/>
              <a:gd name="connsiteX2" fmla="*/ 2105891 w 4211782"/>
              <a:gd name="connsiteY2" fmla="*/ 4211782 h 4211782"/>
              <a:gd name="connsiteX3" fmla="*/ 0 w 4211782"/>
              <a:gd name="connsiteY3" fmla="*/ 2105891 h 4211782"/>
              <a:gd name="connsiteX4" fmla="*/ 2105891 w 4211782"/>
              <a:gd name="connsiteY4" fmla="*/ 0 h 421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1782" h="4211782">
                <a:moveTo>
                  <a:pt x="2105891" y="0"/>
                </a:moveTo>
                <a:cubicBezTo>
                  <a:pt x="3268942" y="0"/>
                  <a:pt x="4211782" y="942840"/>
                  <a:pt x="4211782" y="2105891"/>
                </a:cubicBezTo>
                <a:cubicBezTo>
                  <a:pt x="4211782" y="3268942"/>
                  <a:pt x="3268942" y="4211782"/>
                  <a:pt x="2105891" y="4211782"/>
                </a:cubicBezTo>
                <a:cubicBezTo>
                  <a:pt x="942840" y="4211782"/>
                  <a:pt x="0" y="3268942"/>
                  <a:pt x="0" y="2105891"/>
                </a:cubicBezTo>
                <a:cubicBezTo>
                  <a:pt x="0" y="942840"/>
                  <a:pt x="942840" y="0"/>
                  <a:pt x="210589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8D31168B-2AE1-E941-99F4-B85DBE7992B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773973" y="3529904"/>
            <a:ext cx="6033920" cy="6033920"/>
          </a:xfrm>
          <a:custGeom>
            <a:avLst/>
            <a:gdLst>
              <a:gd name="connsiteX0" fmla="*/ 2105891 w 4211782"/>
              <a:gd name="connsiteY0" fmla="*/ 0 h 4211782"/>
              <a:gd name="connsiteX1" fmla="*/ 4211782 w 4211782"/>
              <a:gd name="connsiteY1" fmla="*/ 2105891 h 4211782"/>
              <a:gd name="connsiteX2" fmla="*/ 2105891 w 4211782"/>
              <a:gd name="connsiteY2" fmla="*/ 4211782 h 4211782"/>
              <a:gd name="connsiteX3" fmla="*/ 0 w 4211782"/>
              <a:gd name="connsiteY3" fmla="*/ 2105891 h 4211782"/>
              <a:gd name="connsiteX4" fmla="*/ 2105891 w 4211782"/>
              <a:gd name="connsiteY4" fmla="*/ 0 h 421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1782" h="4211782">
                <a:moveTo>
                  <a:pt x="2105891" y="0"/>
                </a:moveTo>
                <a:cubicBezTo>
                  <a:pt x="3268942" y="0"/>
                  <a:pt x="4211782" y="942840"/>
                  <a:pt x="4211782" y="2105891"/>
                </a:cubicBezTo>
                <a:cubicBezTo>
                  <a:pt x="4211782" y="3268942"/>
                  <a:pt x="3268942" y="4211782"/>
                  <a:pt x="2105891" y="4211782"/>
                </a:cubicBezTo>
                <a:cubicBezTo>
                  <a:pt x="942840" y="4211782"/>
                  <a:pt x="0" y="3268942"/>
                  <a:pt x="0" y="2105891"/>
                </a:cubicBezTo>
                <a:cubicBezTo>
                  <a:pt x="0" y="942840"/>
                  <a:pt x="942840" y="0"/>
                  <a:pt x="210589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93F882-BE4E-7A4B-8086-1E34248EDE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824019" y="1481227"/>
            <a:ext cx="6543964" cy="327198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A80DB9B2-6AF8-F643-9316-C67A25FCAE14}"/>
              </a:ext>
            </a:extLst>
          </p:cNvPr>
          <p:cNvSpPr/>
          <p:nvPr userDrawn="1"/>
        </p:nvSpPr>
        <p:spPr>
          <a:xfrm>
            <a:off x="9124272" y="2415427"/>
            <a:ext cx="5494565" cy="5494565"/>
          </a:xfrm>
          <a:prstGeom prst="ellipse">
            <a:avLst/>
          </a:prstGeom>
          <a:noFill/>
          <a:ln w="3175">
            <a:solidFill>
              <a:srgbClr val="FFB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23406AD-ED8E-6A4F-A59A-0452CA13D930}"/>
              </a:ext>
            </a:extLst>
          </p:cNvPr>
          <p:cNvSpPr/>
          <p:nvPr userDrawn="1"/>
        </p:nvSpPr>
        <p:spPr>
          <a:xfrm>
            <a:off x="-2199763" y="1939861"/>
            <a:ext cx="3265977" cy="3265977"/>
          </a:xfrm>
          <a:prstGeom prst="ellipse">
            <a:avLst/>
          </a:prstGeom>
          <a:noFill/>
          <a:ln w="6350">
            <a:solidFill>
              <a:srgbClr val="FFB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28783127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terstitial-Navy">
    <p:bg>
      <p:bgPr>
        <a:solidFill>
          <a:srgbClr val="003E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60EEC3E3-72BD-844E-91F7-82199410D854}"/>
              </a:ext>
            </a:extLst>
          </p:cNvPr>
          <p:cNvSpPr/>
          <p:nvPr userDrawn="1"/>
        </p:nvSpPr>
        <p:spPr>
          <a:xfrm>
            <a:off x="9973356" y="1939859"/>
            <a:ext cx="5494565" cy="5494565"/>
          </a:xfrm>
          <a:prstGeom prst="ellipse">
            <a:avLst/>
          </a:prstGeom>
          <a:noFill/>
          <a:ln w="3175">
            <a:solidFill>
              <a:srgbClr val="FFB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32E2AACA-745A-4D4C-949E-B50AAB8419B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540586" y="-2494237"/>
            <a:ext cx="5779391" cy="5779391"/>
          </a:xfrm>
          <a:custGeom>
            <a:avLst/>
            <a:gdLst>
              <a:gd name="connsiteX0" fmla="*/ 2105891 w 4211782"/>
              <a:gd name="connsiteY0" fmla="*/ 0 h 4211782"/>
              <a:gd name="connsiteX1" fmla="*/ 4211782 w 4211782"/>
              <a:gd name="connsiteY1" fmla="*/ 2105891 h 4211782"/>
              <a:gd name="connsiteX2" fmla="*/ 2105891 w 4211782"/>
              <a:gd name="connsiteY2" fmla="*/ 4211782 h 4211782"/>
              <a:gd name="connsiteX3" fmla="*/ 0 w 4211782"/>
              <a:gd name="connsiteY3" fmla="*/ 2105891 h 4211782"/>
              <a:gd name="connsiteX4" fmla="*/ 2105891 w 4211782"/>
              <a:gd name="connsiteY4" fmla="*/ 0 h 421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1782" h="4211782">
                <a:moveTo>
                  <a:pt x="2105891" y="0"/>
                </a:moveTo>
                <a:cubicBezTo>
                  <a:pt x="3268942" y="0"/>
                  <a:pt x="4211782" y="942840"/>
                  <a:pt x="4211782" y="2105891"/>
                </a:cubicBezTo>
                <a:cubicBezTo>
                  <a:pt x="4211782" y="3268942"/>
                  <a:pt x="3268942" y="4211782"/>
                  <a:pt x="2105891" y="4211782"/>
                </a:cubicBezTo>
                <a:cubicBezTo>
                  <a:pt x="942840" y="4211782"/>
                  <a:pt x="0" y="3268942"/>
                  <a:pt x="0" y="2105891"/>
                </a:cubicBezTo>
                <a:cubicBezTo>
                  <a:pt x="0" y="942840"/>
                  <a:pt x="942840" y="0"/>
                  <a:pt x="210589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8D31168B-2AE1-E941-99F4-B85DBE7992B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487287" y="3429000"/>
            <a:ext cx="6033920" cy="6033920"/>
          </a:xfrm>
          <a:custGeom>
            <a:avLst/>
            <a:gdLst>
              <a:gd name="connsiteX0" fmla="*/ 2105891 w 4211782"/>
              <a:gd name="connsiteY0" fmla="*/ 0 h 4211782"/>
              <a:gd name="connsiteX1" fmla="*/ 4211782 w 4211782"/>
              <a:gd name="connsiteY1" fmla="*/ 2105891 h 4211782"/>
              <a:gd name="connsiteX2" fmla="*/ 2105891 w 4211782"/>
              <a:gd name="connsiteY2" fmla="*/ 4211782 h 4211782"/>
              <a:gd name="connsiteX3" fmla="*/ 0 w 4211782"/>
              <a:gd name="connsiteY3" fmla="*/ 2105891 h 4211782"/>
              <a:gd name="connsiteX4" fmla="*/ 2105891 w 4211782"/>
              <a:gd name="connsiteY4" fmla="*/ 0 h 421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1782" h="4211782">
                <a:moveTo>
                  <a:pt x="2105891" y="0"/>
                </a:moveTo>
                <a:cubicBezTo>
                  <a:pt x="3268942" y="0"/>
                  <a:pt x="4211782" y="942840"/>
                  <a:pt x="4211782" y="2105891"/>
                </a:cubicBezTo>
                <a:cubicBezTo>
                  <a:pt x="4211782" y="3268942"/>
                  <a:pt x="3268942" y="4211782"/>
                  <a:pt x="2105891" y="4211782"/>
                </a:cubicBezTo>
                <a:cubicBezTo>
                  <a:pt x="942840" y="4211782"/>
                  <a:pt x="0" y="3268942"/>
                  <a:pt x="0" y="2105891"/>
                </a:cubicBezTo>
                <a:cubicBezTo>
                  <a:pt x="0" y="942840"/>
                  <a:pt x="942840" y="0"/>
                  <a:pt x="210589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A2A7255-DACE-EA4D-9B33-64519AF3B04A}"/>
              </a:ext>
            </a:extLst>
          </p:cNvPr>
          <p:cNvSpPr/>
          <p:nvPr userDrawn="1"/>
        </p:nvSpPr>
        <p:spPr>
          <a:xfrm>
            <a:off x="-2199763" y="1939861"/>
            <a:ext cx="3265977" cy="3265977"/>
          </a:xfrm>
          <a:prstGeom prst="ellipse">
            <a:avLst/>
          </a:prstGeom>
          <a:noFill/>
          <a:ln w="6350">
            <a:solidFill>
              <a:srgbClr val="FFB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1459EF-6CBC-7647-95D1-5924F764EE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5594468"/>
            <a:ext cx="9144000" cy="422275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Overpass Medium" pitchFamily="2" charset="77"/>
              </a:defRPr>
            </a:lvl1pPr>
            <a:lvl2pPr marL="457189" indent="0" algn="ctr">
              <a:buNone/>
              <a:defRPr sz="2400">
                <a:solidFill>
                  <a:schemeClr val="bg1"/>
                </a:solidFill>
                <a:latin typeface="Source Sans Pro" panose="020B0503030403020204" pitchFamily="34" charset="0"/>
              </a:defRPr>
            </a:lvl2pPr>
            <a:lvl3pPr marL="914377" indent="0" algn="ctr">
              <a:buNone/>
              <a:defRPr sz="2400">
                <a:solidFill>
                  <a:schemeClr val="bg1"/>
                </a:solidFill>
                <a:latin typeface="Source Sans Pro" panose="020B0503030403020204" pitchFamily="34" charset="0"/>
              </a:defRPr>
            </a:lvl3pPr>
            <a:lvl4pPr marL="1371566" indent="0" algn="ctr">
              <a:buNone/>
              <a:defRPr sz="2400">
                <a:solidFill>
                  <a:schemeClr val="bg1"/>
                </a:solidFill>
                <a:latin typeface="Source Sans Pro" panose="020B0503030403020204" pitchFamily="34" charset="0"/>
              </a:defRPr>
            </a:lvl4pPr>
            <a:lvl5pPr marL="1828754" indent="0" algn="ctr">
              <a:buNone/>
              <a:defRPr sz="2400">
                <a:solidFill>
                  <a:schemeClr val="bg1"/>
                </a:solidFill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39F811F-A5B2-4580-A2EE-A252052804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75535" y="1829108"/>
            <a:ext cx="6400800" cy="3200400"/>
          </a:xfrm>
          <a:prstGeom prst="rect">
            <a:avLst/>
          </a:prstGeom>
        </p:spPr>
      </p:pic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DFF7CEE5-76AA-479C-8A88-CFB2AA6C87C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702B529-340A-8741-B4E4-88039035A462}" type="datetime1">
              <a:rPr lang="en-US" smtClean="0"/>
              <a:t>8/1/2024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3028A4DB-DBB9-4730-9C1B-FE755C7EFDB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E53CB34-86A3-4664-82CA-F8A45315CD0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74885C-FB98-B840-A066-BC086B6D2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7295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terstitial-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1459EF-6CBC-7647-95D1-5924F764EE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5594468"/>
            <a:ext cx="9144000" cy="422275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rgbClr val="007DA4"/>
                </a:solidFill>
                <a:latin typeface="Overpass Medium" pitchFamily="2" charset="77"/>
              </a:defRPr>
            </a:lvl1pPr>
            <a:lvl2pPr marL="457189" indent="0" algn="ctr">
              <a:buNone/>
              <a:defRPr sz="2400">
                <a:solidFill>
                  <a:schemeClr val="bg1"/>
                </a:solidFill>
                <a:latin typeface="Source Sans Pro" panose="020B0503030403020204" pitchFamily="34" charset="0"/>
              </a:defRPr>
            </a:lvl2pPr>
            <a:lvl3pPr marL="914377" indent="0" algn="ctr">
              <a:buNone/>
              <a:defRPr sz="2400">
                <a:solidFill>
                  <a:schemeClr val="bg1"/>
                </a:solidFill>
                <a:latin typeface="Source Sans Pro" panose="020B0503030403020204" pitchFamily="34" charset="0"/>
              </a:defRPr>
            </a:lvl3pPr>
            <a:lvl4pPr marL="1371566" indent="0" algn="ctr">
              <a:buNone/>
              <a:defRPr sz="2400">
                <a:solidFill>
                  <a:schemeClr val="bg1"/>
                </a:solidFill>
                <a:latin typeface="Source Sans Pro" panose="020B0503030403020204" pitchFamily="34" charset="0"/>
              </a:defRPr>
            </a:lvl4pPr>
            <a:lvl5pPr marL="1828754" indent="0" algn="ctr">
              <a:buNone/>
              <a:defRPr sz="2400">
                <a:solidFill>
                  <a:schemeClr val="bg1"/>
                </a:solidFill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32E2AACA-745A-4D4C-949E-B50AAB8419B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810488" y="-2494237"/>
            <a:ext cx="5779391" cy="5779391"/>
          </a:xfrm>
          <a:custGeom>
            <a:avLst/>
            <a:gdLst>
              <a:gd name="connsiteX0" fmla="*/ 2105891 w 4211782"/>
              <a:gd name="connsiteY0" fmla="*/ 0 h 4211782"/>
              <a:gd name="connsiteX1" fmla="*/ 4211782 w 4211782"/>
              <a:gd name="connsiteY1" fmla="*/ 2105891 h 4211782"/>
              <a:gd name="connsiteX2" fmla="*/ 2105891 w 4211782"/>
              <a:gd name="connsiteY2" fmla="*/ 4211782 h 4211782"/>
              <a:gd name="connsiteX3" fmla="*/ 0 w 4211782"/>
              <a:gd name="connsiteY3" fmla="*/ 2105891 h 4211782"/>
              <a:gd name="connsiteX4" fmla="*/ 2105891 w 4211782"/>
              <a:gd name="connsiteY4" fmla="*/ 0 h 421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1782" h="4211782">
                <a:moveTo>
                  <a:pt x="2105891" y="0"/>
                </a:moveTo>
                <a:cubicBezTo>
                  <a:pt x="3268942" y="0"/>
                  <a:pt x="4211782" y="942840"/>
                  <a:pt x="4211782" y="2105891"/>
                </a:cubicBezTo>
                <a:cubicBezTo>
                  <a:pt x="4211782" y="3268942"/>
                  <a:pt x="3268942" y="4211782"/>
                  <a:pt x="2105891" y="4211782"/>
                </a:cubicBezTo>
                <a:cubicBezTo>
                  <a:pt x="942840" y="4211782"/>
                  <a:pt x="0" y="3268942"/>
                  <a:pt x="0" y="2105891"/>
                </a:cubicBezTo>
                <a:cubicBezTo>
                  <a:pt x="0" y="942840"/>
                  <a:pt x="942840" y="0"/>
                  <a:pt x="210589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8D31168B-2AE1-E941-99F4-B85DBE7992B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936519" y="3572847"/>
            <a:ext cx="6033920" cy="6033920"/>
          </a:xfrm>
          <a:custGeom>
            <a:avLst/>
            <a:gdLst>
              <a:gd name="connsiteX0" fmla="*/ 2105891 w 4211782"/>
              <a:gd name="connsiteY0" fmla="*/ 0 h 4211782"/>
              <a:gd name="connsiteX1" fmla="*/ 4211782 w 4211782"/>
              <a:gd name="connsiteY1" fmla="*/ 2105891 h 4211782"/>
              <a:gd name="connsiteX2" fmla="*/ 2105891 w 4211782"/>
              <a:gd name="connsiteY2" fmla="*/ 4211782 h 4211782"/>
              <a:gd name="connsiteX3" fmla="*/ 0 w 4211782"/>
              <a:gd name="connsiteY3" fmla="*/ 2105891 h 4211782"/>
              <a:gd name="connsiteX4" fmla="*/ 2105891 w 4211782"/>
              <a:gd name="connsiteY4" fmla="*/ 0 h 421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1782" h="4211782">
                <a:moveTo>
                  <a:pt x="2105891" y="0"/>
                </a:moveTo>
                <a:cubicBezTo>
                  <a:pt x="3268942" y="0"/>
                  <a:pt x="4211782" y="942840"/>
                  <a:pt x="4211782" y="2105891"/>
                </a:cubicBezTo>
                <a:cubicBezTo>
                  <a:pt x="4211782" y="3268942"/>
                  <a:pt x="3268942" y="4211782"/>
                  <a:pt x="2105891" y="4211782"/>
                </a:cubicBezTo>
                <a:cubicBezTo>
                  <a:pt x="942840" y="4211782"/>
                  <a:pt x="0" y="3268942"/>
                  <a:pt x="0" y="2105891"/>
                </a:cubicBezTo>
                <a:cubicBezTo>
                  <a:pt x="0" y="942840"/>
                  <a:pt x="942840" y="0"/>
                  <a:pt x="210589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80DB9B2-6AF8-F643-9316-C67A25FCAE14}"/>
              </a:ext>
            </a:extLst>
          </p:cNvPr>
          <p:cNvSpPr/>
          <p:nvPr userDrawn="1"/>
        </p:nvSpPr>
        <p:spPr>
          <a:xfrm>
            <a:off x="9206198" y="2415427"/>
            <a:ext cx="5494565" cy="5494565"/>
          </a:xfrm>
          <a:prstGeom prst="ellipse">
            <a:avLst/>
          </a:prstGeom>
          <a:noFill/>
          <a:ln w="3175">
            <a:solidFill>
              <a:srgbClr val="FFB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23406AD-ED8E-6A4F-A59A-0452CA13D930}"/>
              </a:ext>
            </a:extLst>
          </p:cNvPr>
          <p:cNvSpPr/>
          <p:nvPr userDrawn="1"/>
        </p:nvSpPr>
        <p:spPr>
          <a:xfrm>
            <a:off x="-2199763" y="1939861"/>
            <a:ext cx="3265977" cy="3265977"/>
          </a:xfrm>
          <a:prstGeom prst="ellipse">
            <a:avLst/>
          </a:prstGeom>
          <a:noFill/>
          <a:ln w="6350">
            <a:solidFill>
              <a:srgbClr val="FFB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4" name="Picture 3" descr="Text, logo&#10;&#10;Description automatically generated">
            <a:extLst>
              <a:ext uri="{FF2B5EF4-FFF2-40B4-BE49-F238E27FC236}">
                <a16:creationId xmlns:a16="http://schemas.microsoft.com/office/drawing/2014/main" id="{2D124E4D-B4E7-43ED-B6FA-3AF4095CDC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44737" y="1748751"/>
            <a:ext cx="6400800" cy="3200400"/>
          </a:xfrm>
          <a:prstGeom prst="rect">
            <a:avLst/>
          </a:prstGeom>
        </p:spPr>
      </p:pic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69D0CC11-8AF4-4E91-ACFD-AB6C0EA93A2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702B529-340A-8741-B4E4-88039035A462}" type="datetime1">
              <a:rPr lang="en-US" smtClean="0"/>
              <a:t>8/1/2024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5D43A2A9-CFEC-4669-B7A5-37A4DC16436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AB36BAA9-6316-4AF6-8FFB-0E27839827A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74885C-FB98-B840-A066-BC086B6D2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373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nterstitial-Navy">
    <p:bg>
      <p:bgPr>
        <a:solidFill>
          <a:srgbClr val="003E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60EEC3E3-72BD-844E-91F7-82199410D854}"/>
              </a:ext>
            </a:extLst>
          </p:cNvPr>
          <p:cNvSpPr/>
          <p:nvPr userDrawn="1"/>
        </p:nvSpPr>
        <p:spPr>
          <a:xfrm>
            <a:off x="9973356" y="1939859"/>
            <a:ext cx="5494565" cy="5494565"/>
          </a:xfrm>
          <a:prstGeom prst="ellipse">
            <a:avLst/>
          </a:prstGeom>
          <a:noFill/>
          <a:ln w="3175">
            <a:solidFill>
              <a:srgbClr val="FFB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32E2AACA-745A-4D4C-949E-B50AAB8419B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540586" y="-2494237"/>
            <a:ext cx="5779391" cy="5779391"/>
          </a:xfrm>
          <a:custGeom>
            <a:avLst/>
            <a:gdLst>
              <a:gd name="connsiteX0" fmla="*/ 2105891 w 4211782"/>
              <a:gd name="connsiteY0" fmla="*/ 0 h 4211782"/>
              <a:gd name="connsiteX1" fmla="*/ 4211782 w 4211782"/>
              <a:gd name="connsiteY1" fmla="*/ 2105891 h 4211782"/>
              <a:gd name="connsiteX2" fmla="*/ 2105891 w 4211782"/>
              <a:gd name="connsiteY2" fmla="*/ 4211782 h 4211782"/>
              <a:gd name="connsiteX3" fmla="*/ 0 w 4211782"/>
              <a:gd name="connsiteY3" fmla="*/ 2105891 h 4211782"/>
              <a:gd name="connsiteX4" fmla="*/ 2105891 w 4211782"/>
              <a:gd name="connsiteY4" fmla="*/ 0 h 421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1782" h="4211782">
                <a:moveTo>
                  <a:pt x="2105891" y="0"/>
                </a:moveTo>
                <a:cubicBezTo>
                  <a:pt x="3268942" y="0"/>
                  <a:pt x="4211782" y="942840"/>
                  <a:pt x="4211782" y="2105891"/>
                </a:cubicBezTo>
                <a:cubicBezTo>
                  <a:pt x="4211782" y="3268942"/>
                  <a:pt x="3268942" y="4211782"/>
                  <a:pt x="2105891" y="4211782"/>
                </a:cubicBezTo>
                <a:cubicBezTo>
                  <a:pt x="942840" y="4211782"/>
                  <a:pt x="0" y="3268942"/>
                  <a:pt x="0" y="2105891"/>
                </a:cubicBezTo>
                <a:cubicBezTo>
                  <a:pt x="0" y="942840"/>
                  <a:pt x="942840" y="0"/>
                  <a:pt x="210589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8D31168B-2AE1-E941-99F4-B85DBE7992B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487287" y="3429000"/>
            <a:ext cx="6033920" cy="6033920"/>
          </a:xfrm>
          <a:custGeom>
            <a:avLst/>
            <a:gdLst>
              <a:gd name="connsiteX0" fmla="*/ 2105891 w 4211782"/>
              <a:gd name="connsiteY0" fmla="*/ 0 h 4211782"/>
              <a:gd name="connsiteX1" fmla="*/ 4211782 w 4211782"/>
              <a:gd name="connsiteY1" fmla="*/ 2105891 h 4211782"/>
              <a:gd name="connsiteX2" fmla="*/ 2105891 w 4211782"/>
              <a:gd name="connsiteY2" fmla="*/ 4211782 h 4211782"/>
              <a:gd name="connsiteX3" fmla="*/ 0 w 4211782"/>
              <a:gd name="connsiteY3" fmla="*/ 2105891 h 4211782"/>
              <a:gd name="connsiteX4" fmla="*/ 2105891 w 4211782"/>
              <a:gd name="connsiteY4" fmla="*/ 0 h 421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1782" h="4211782">
                <a:moveTo>
                  <a:pt x="2105891" y="0"/>
                </a:moveTo>
                <a:cubicBezTo>
                  <a:pt x="3268942" y="0"/>
                  <a:pt x="4211782" y="942840"/>
                  <a:pt x="4211782" y="2105891"/>
                </a:cubicBezTo>
                <a:cubicBezTo>
                  <a:pt x="4211782" y="3268942"/>
                  <a:pt x="3268942" y="4211782"/>
                  <a:pt x="2105891" y="4211782"/>
                </a:cubicBezTo>
                <a:cubicBezTo>
                  <a:pt x="942840" y="4211782"/>
                  <a:pt x="0" y="3268942"/>
                  <a:pt x="0" y="2105891"/>
                </a:cubicBezTo>
                <a:cubicBezTo>
                  <a:pt x="0" y="942840"/>
                  <a:pt x="942840" y="0"/>
                  <a:pt x="210589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A2A7255-DACE-EA4D-9B33-64519AF3B04A}"/>
              </a:ext>
            </a:extLst>
          </p:cNvPr>
          <p:cNvSpPr/>
          <p:nvPr userDrawn="1"/>
        </p:nvSpPr>
        <p:spPr>
          <a:xfrm>
            <a:off x="-2199763" y="1939861"/>
            <a:ext cx="3265977" cy="3265977"/>
          </a:xfrm>
          <a:prstGeom prst="ellipse">
            <a:avLst/>
          </a:prstGeom>
          <a:noFill/>
          <a:ln w="6350">
            <a:solidFill>
              <a:srgbClr val="FFB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1459EF-6CBC-7647-95D1-5924F764EE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5594468"/>
            <a:ext cx="9144000" cy="422275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Overpass Medium" pitchFamily="2" charset="77"/>
              </a:defRPr>
            </a:lvl1pPr>
            <a:lvl2pPr marL="457189" indent="0" algn="ctr">
              <a:buNone/>
              <a:defRPr sz="2400">
                <a:solidFill>
                  <a:schemeClr val="bg1"/>
                </a:solidFill>
                <a:latin typeface="Source Sans Pro" panose="020B0503030403020204" pitchFamily="34" charset="0"/>
              </a:defRPr>
            </a:lvl2pPr>
            <a:lvl3pPr marL="914377" indent="0" algn="ctr">
              <a:buNone/>
              <a:defRPr sz="2400">
                <a:solidFill>
                  <a:schemeClr val="bg1"/>
                </a:solidFill>
                <a:latin typeface="Source Sans Pro" panose="020B0503030403020204" pitchFamily="34" charset="0"/>
              </a:defRPr>
            </a:lvl3pPr>
            <a:lvl4pPr marL="1371566" indent="0" algn="ctr">
              <a:buNone/>
              <a:defRPr sz="2400">
                <a:solidFill>
                  <a:schemeClr val="bg1"/>
                </a:solidFill>
                <a:latin typeface="Source Sans Pro" panose="020B0503030403020204" pitchFamily="34" charset="0"/>
              </a:defRPr>
            </a:lvl4pPr>
            <a:lvl5pPr marL="1828754" indent="0" algn="ctr">
              <a:buNone/>
              <a:defRPr sz="2400">
                <a:solidFill>
                  <a:schemeClr val="bg1"/>
                </a:solidFill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E961799F-B3DE-4570-8B56-C07C689273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22450" y="1648377"/>
            <a:ext cx="6547103" cy="327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02296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nterstitial-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1459EF-6CBC-7647-95D1-5924F764EE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5594468"/>
            <a:ext cx="9144000" cy="422275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rgbClr val="007DA4"/>
                </a:solidFill>
                <a:latin typeface="Overpass Medium" pitchFamily="2" charset="77"/>
              </a:defRPr>
            </a:lvl1pPr>
            <a:lvl2pPr marL="457189" indent="0" algn="ctr">
              <a:buNone/>
              <a:defRPr sz="2400">
                <a:solidFill>
                  <a:schemeClr val="bg1"/>
                </a:solidFill>
                <a:latin typeface="Source Sans Pro" panose="020B0503030403020204" pitchFamily="34" charset="0"/>
              </a:defRPr>
            </a:lvl2pPr>
            <a:lvl3pPr marL="914377" indent="0" algn="ctr">
              <a:buNone/>
              <a:defRPr sz="2400">
                <a:solidFill>
                  <a:schemeClr val="bg1"/>
                </a:solidFill>
                <a:latin typeface="Source Sans Pro" panose="020B0503030403020204" pitchFamily="34" charset="0"/>
              </a:defRPr>
            </a:lvl3pPr>
            <a:lvl4pPr marL="1371566" indent="0" algn="ctr">
              <a:buNone/>
              <a:defRPr sz="2400">
                <a:solidFill>
                  <a:schemeClr val="bg1"/>
                </a:solidFill>
                <a:latin typeface="Source Sans Pro" panose="020B0503030403020204" pitchFamily="34" charset="0"/>
              </a:defRPr>
            </a:lvl4pPr>
            <a:lvl5pPr marL="1828754" indent="0" algn="ctr">
              <a:buNone/>
              <a:defRPr sz="2400">
                <a:solidFill>
                  <a:schemeClr val="bg1"/>
                </a:solidFill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32E2AACA-745A-4D4C-949E-B50AAB8419B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540585" y="-2494237"/>
            <a:ext cx="5779391" cy="5779391"/>
          </a:xfrm>
          <a:custGeom>
            <a:avLst/>
            <a:gdLst>
              <a:gd name="connsiteX0" fmla="*/ 2105891 w 4211782"/>
              <a:gd name="connsiteY0" fmla="*/ 0 h 4211782"/>
              <a:gd name="connsiteX1" fmla="*/ 4211782 w 4211782"/>
              <a:gd name="connsiteY1" fmla="*/ 2105891 h 4211782"/>
              <a:gd name="connsiteX2" fmla="*/ 2105891 w 4211782"/>
              <a:gd name="connsiteY2" fmla="*/ 4211782 h 4211782"/>
              <a:gd name="connsiteX3" fmla="*/ 0 w 4211782"/>
              <a:gd name="connsiteY3" fmla="*/ 2105891 h 4211782"/>
              <a:gd name="connsiteX4" fmla="*/ 2105891 w 4211782"/>
              <a:gd name="connsiteY4" fmla="*/ 0 h 421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1782" h="4211782">
                <a:moveTo>
                  <a:pt x="2105891" y="0"/>
                </a:moveTo>
                <a:cubicBezTo>
                  <a:pt x="3268942" y="0"/>
                  <a:pt x="4211782" y="942840"/>
                  <a:pt x="4211782" y="2105891"/>
                </a:cubicBezTo>
                <a:cubicBezTo>
                  <a:pt x="4211782" y="3268942"/>
                  <a:pt x="3268942" y="4211782"/>
                  <a:pt x="2105891" y="4211782"/>
                </a:cubicBezTo>
                <a:cubicBezTo>
                  <a:pt x="942840" y="4211782"/>
                  <a:pt x="0" y="3268942"/>
                  <a:pt x="0" y="2105891"/>
                </a:cubicBezTo>
                <a:cubicBezTo>
                  <a:pt x="0" y="942840"/>
                  <a:pt x="942840" y="0"/>
                  <a:pt x="210589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8D31168B-2AE1-E941-99F4-B85DBE7992B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773973" y="3529904"/>
            <a:ext cx="6033920" cy="6033920"/>
          </a:xfrm>
          <a:custGeom>
            <a:avLst/>
            <a:gdLst>
              <a:gd name="connsiteX0" fmla="*/ 2105891 w 4211782"/>
              <a:gd name="connsiteY0" fmla="*/ 0 h 4211782"/>
              <a:gd name="connsiteX1" fmla="*/ 4211782 w 4211782"/>
              <a:gd name="connsiteY1" fmla="*/ 2105891 h 4211782"/>
              <a:gd name="connsiteX2" fmla="*/ 2105891 w 4211782"/>
              <a:gd name="connsiteY2" fmla="*/ 4211782 h 4211782"/>
              <a:gd name="connsiteX3" fmla="*/ 0 w 4211782"/>
              <a:gd name="connsiteY3" fmla="*/ 2105891 h 4211782"/>
              <a:gd name="connsiteX4" fmla="*/ 2105891 w 4211782"/>
              <a:gd name="connsiteY4" fmla="*/ 0 h 421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1782" h="4211782">
                <a:moveTo>
                  <a:pt x="2105891" y="0"/>
                </a:moveTo>
                <a:cubicBezTo>
                  <a:pt x="3268942" y="0"/>
                  <a:pt x="4211782" y="942840"/>
                  <a:pt x="4211782" y="2105891"/>
                </a:cubicBezTo>
                <a:cubicBezTo>
                  <a:pt x="4211782" y="3268942"/>
                  <a:pt x="3268942" y="4211782"/>
                  <a:pt x="2105891" y="4211782"/>
                </a:cubicBezTo>
                <a:cubicBezTo>
                  <a:pt x="942840" y="4211782"/>
                  <a:pt x="0" y="3268942"/>
                  <a:pt x="0" y="2105891"/>
                </a:cubicBezTo>
                <a:cubicBezTo>
                  <a:pt x="0" y="942840"/>
                  <a:pt x="942840" y="0"/>
                  <a:pt x="210589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80DB9B2-6AF8-F643-9316-C67A25FCAE14}"/>
              </a:ext>
            </a:extLst>
          </p:cNvPr>
          <p:cNvSpPr/>
          <p:nvPr userDrawn="1"/>
        </p:nvSpPr>
        <p:spPr>
          <a:xfrm>
            <a:off x="9124272" y="2415427"/>
            <a:ext cx="5494565" cy="5494565"/>
          </a:xfrm>
          <a:prstGeom prst="ellipse">
            <a:avLst/>
          </a:prstGeom>
          <a:noFill/>
          <a:ln w="3175">
            <a:solidFill>
              <a:srgbClr val="FFB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23406AD-ED8E-6A4F-A59A-0452CA13D930}"/>
              </a:ext>
            </a:extLst>
          </p:cNvPr>
          <p:cNvSpPr/>
          <p:nvPr userDrawn="1"/>
        </p:nvSpPr>
        <p:spPr>
          <a:xfrm>
            <a:off x="-2199763" y="1939861"/>
            <a:ext cx="3265977" cy="3265977"/>
          </a:xfrm>
          <a:prstGeom prst="ellipse">
            <a:avLst/>
          </a:prstGeom>
          <a:noFill/>
          <a:ln w="6350">
            <a:solidFill>
              <a:srgbClr val="FFB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5D648940-4D0A-4CB4-8BBA-FF2C90BB8F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22450" y="1648377"/>
            <a:ext cx="6547103" cy="327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71244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stitial-Navy">
    <p:bg>
      <p:bgPr>
        <a:solidFill>
          <a:srgbClr val="003E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60EEC3E3-72BD-844E-91F7-82199410D854}"/>
              </a:ext>
            </a:extLst>
          </p:cNvPr>
          <p:cNvSpPr/>
          <p:nvPr userDrawn="1"/>
        </p:nvSpPr>
        <p:spPr>
          <a:xfrm>
            <a:off x="9973356" y="1939859"/>
            <a:ext cx="5494565" cy="5494565"/>
          </a:xfrm>
          <a:prstGeom prst="ellipse">
            <a:avLst/>
          </a:prstGeom>
          <a:noFill/>
          <a:ln w="3175">
            <a:solidFill>
              <a:srgbClr val="FFB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32E2AACA-745A-4D4C-949E-B50AAB8419B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540587" y="-2494238"/>
            <a:ext cx="5779391" cy="5779391"/>
          </a:xfrm>
          <a:custGeom>
            <a:avLst/>
            <a:gdLst>
              <a:gd name="connsiteX0" fmla="*/ 2105891 w 4211782"/>
              <a:gd name="connsiteY0" fmla="*/ 0 h 4211782"/>
              <a:gd name="connsiteX1" fmla="*/ 4211782 w 4211782"/>
              <a:gd name="connsiteY1" fmla="*/ 2105891 h 4211782"/>
              <a:gd name="connsiteX2" fmla="*/ 2105891 w 4211782"/>
              <a:gd name="connsiteY2" fmla="*/ 4211782 h 4211782"/>
              <a:gd name="connsiteX3" fmla="*/ 0 w 4211782"/>
              <a:gd name="connsiteY3" fmla="*/ 2105891 h 4211782"/>
              <a:gd name="connsiteX4" fmla="*/ 2105891 w 4211782"/>
              <a:gd name="connsiteY4" fmla="*/ 0 h 421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1782" h="4211782">
                <a:moveTo>
                  <a:pt x="2105891" y="0"/>
                </a:moveTo>
                <a:cubicBezTo>
                  <a:pt x="3268942" y="0"/>
                  <a:pt x="4211782" y="942840"/>
                  <a:pt x="4211782" y="2105891"/>
                </a:cubicBezTo>
                <a:cubicBezTo>
                  <a:pt x="4211782" y="3268942"/>
                  <a:pt x="3268942" y="4211782"/>
                  <a:pt x="2105891" y="4211782"/>
                </a:cubicBezTo>
                <a:cubicBezTo>
                  <a:pt x="942840" y="4211782"/>
                  <a:pt x="0" y="3268942"/>
                  <a:pt x="0" y="2105891"/>
                </a:cubicBezTo>
                <a:cubicBezTo>
                  <a:pt x="0" y="942840"/>
                  <a:pt x="942840" y="0"/>
                  <a:pt x="210589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8D31168B-2AE1-E941-99F4-B85DBE7992B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487286" y="3429000"/>
            <a:ext cx="6033920" cy="6033920"/>
          </a:xfrm>
          <a:custGeom>
            <a:avLst/>
            <a:gdLst>
              <a:gd name="connsiteX0" fmla="*/ 2105891 w 4211782"/>
              <a:gd name="connsiteY0" fmla="*/ 0 h 4211782"/>
              <a:gd name="connsiteX1" fmla="*/ 4211782 w 4211782"/>
              <a:gd name="connsiteY1" fmla="*/ 2105891 h 4211782"/>
              <a:gd name="connsiteX2" fmla="*/ 2105891 w 4211782"/>
              <a:gd name="connsiteY2" fmla="*/ 4211782 h 4211782"/>
              <a:gd name="connsiteX3" fmla="*/ 0 w 4211782"/>
              <a:gd name="connsiteY3" fmla="*/ 2105891 h 4211782"/>
              <a:gd name="connsiteX4" fmla="*/ 2105891 w 4211782"/>
              <a:gd name="connsiteY4" fmla="*/ 0 h 421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1782" h="4211782">
                <a:moveTo>
                  <a:pt x="2105891" y="0"/>
                </a:moveTo>
                <a:cubicBezTo>
                  <a:pt x="3268942" y="0"/>
                  <a:pt x="4211782" y="942840"/>
                  <a:pt x="4211782" y="2105891"/>
                </a:cubicBezTo>
                <a:cubicBezTo>
                  <a:pt x="4211782" y="3268942"/>
                  <a:pt x="3268942" y="4211782"/>
                  <a:pt x="2105891" y="4211782"/>
                </a:cubicBezTo>
                <a:cubicBezTo>
                  <a:pt x="942840" y="4211782"/>
                  <a:pt x="0" y="3268942"/>
                  <a:pt x="0" y="2105891"/>
                </a:cubicBezTo>
                <a:cubicBezTo>
                  <a:pt x="0" y="942840"/>
                  <a:pt x="942840" y="0"/>
                  <a:pt x="210589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4B93F882-BE4E-7A4B-8086-1E34248EDE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24018" y="1649162"/>
            <a:ext cx="6543964" cy="327198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A2A7255-DACE-EA4D-9B33-64519AF3B04A}"/>
              </a:ext>
            </a:extLst>
          </p:cNvPr>
          <p:cNvSpPr/>
          <p:nvPr userDrawn="1"/>
        </p:nvSpPr>
        <p:spPr>
          <a:xfrm>
            <a:off x="-2199764" y="1939859"/>
            <a:ext cx="3265977" cy="3265977"/>
          </a:xfrm>
          <a:prstGeom prst="ellipse">
            <a:avLst/>
          </a:prstGeom>
          <a:noFill/>
          <a:ln w="6350">
            <a:solidFill>
              <a:srgbClr val="FFB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1459EF-6CBC-7647-95D1-5924F764EE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5594467"/>
            <a:ext cx="9144000" cy="422275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Overpass Medium" pitchFamily="2" charset="77"/>
              </a:defRPr>
            </a:lvl1pPr>
            <a:lvl2pPr marL="457200" indent="0" algn="ctr">
              <a:buNone/>
              <a:defRPr sz="2400">
                <a:solidFill>
                  <a:schemeClr val="bg1"/>
                </a:solidFill>
                <a:latin typeface="Source Sans Pro" panose="020B0503030403020204" pitchFamily="34" charset="0"/>
              </a:defRPr>
            </a:lvl2pPr>
            <a:lvl3pPr marL="914400" indent="0" algn="ctr">
              <a:buNone/>
              <a:defRPr sz="2400">
                <a:solidFill>
                  <a:schemeClr val="bg1"/>
                </a:solidFill>
                <a:latin typeface="Source Sans Pro" panose="020B0503030403020204" pitchFamily="34" charset="0"/>
              </a:defRPr>
            </a:lvl3pPr>
            <a:lvl4pPr marL="1371600" indent="0" algn="ctr">
              <a:buNone/>
              <a:defRPr sz="2400">
                <a:solidFill>
                  <a:schemeClr val="bg1"/>
                </a:solidFill>
                <a:latin typeface="Source Sans Pro" panose="020B0503030403020204" pitchFamily="34" charset="0"/>
              </a:defRPr>
            </a:lvl4pPr>
            <a:lvl5pPr marL="1828800" indent="0" algn="ctr">
              <a:buNone/>
              <a:defRPr sz="2400">
                <a:solidFill>
                  <a:schemeClr val="bg1"/>
                </a:solidFill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22293783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stitial-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1459EF-6CBC-7647-95D1-5924F764EE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5594467"/>
            <a:ext cx="9144000" cy="422275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rgbClr val="007DA4"/>
                </a:solidFill>
                <a:latin typeface="Overpass Medium" pitchFamily="2" charset="77"/>
              </a:defRPr>
            </a:lvl1pPr>
            <a:lvl2pPr marL="457200" indent="0" algn="ctr">
              <a:buNone/>
              <a:defRPr sz="2400">
                <a:solidFill>
                  <a:schemeClr val="bg1"/>
                </a:solidFill>
                <a:latin typeface="Source Sans Pro" panose="020B0503030403020204" pitchFamily="34" charset="0"/>
              </a:defRPr>
            </a:lvl2pPr>
            <a:lvl3pPr marL="914400" indent="0" algn="ctr">
              <a:buNone/>
              <a:defRPr sz="2400">
                <a:solidFill>
                  <a:schemeClr val="bg1"/>
                </a:solidFill>
                <a:latin typeface="Source Sans Pro" panose="020B0503030403020204" pitchFamily="34" charset="0"/>
              </a:defRPr>
            </a:lvl3pPr>
            <a:lvl4pPr marL="1371600" indent="0" algn="ctr">
              <a:buNone/>
              <a:defRPr sz="2400">
                <a:solidFill>
                  <a:schemeClr val="bg1"/>
                </a:solidFill>
                <a:latin typeface="Source Sans Pro" panose="020B0503030403020204" pitchFamily="34" charset="0"/>
              </a:defRPr>
            </a:lvl4pPr>
            <a:lvl5pPr marL="1828800" indent="0" algn="ctr">
              <a:buNone/>
              <a:defRPr sz="2400">
                <a:solidFill>
                  <a:schemeClr val="bg1"/>
                </a:solidFill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32E2AACA-745A-4D4C-949E-B50AAB8419B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540586" y="-2494238"/>
            <a:ext cx="5779391" cy="5779391"/>
          </a:xfrm>
          <a:custGeom>
            <a:avLst/>
            <a:gdLst>
              <a:gd name="connsiteX0" fmla="*/ 2105891 w 4211782"/>
              <a:gd name="connsiteY0" fmla="*/ 0 h 4211782"/>
              <a:gd name="connsiteX1" fmla="*/ 4211782 w 4211782"/>
              <a:gd name="connsiteY1" fmla="*/ 2105891 h 4211782"/>
              <a:gd name="connsiteX2" fmla="*/ 2105891 w 4211782"/>
              <a:gd name="connsiteY2" fmla="*/ 4211782 h 4211782"/>
              <a:gd name="connsiteX3" fmla="*/ 0 w 4211782"/>
              <a:gd name="connsiteY3" fmla="*/ 2105891 h 4211782"/>
              <a:gd name="connsiteX4" fmla="*/ 2105891 w 4211782"/>
              <a:gd name="connsiteY4" fmla="*/ 0 h 421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1782" h="4211782">
                <a:moveTo>
                  <a:pt x="2105891" y="0"/>
                </a:moveTo>
                <a:cubicBezTo>
                  <a:pt x="3268942" y="0"/>
                  <a:pt x="4211782" y="942840"/>
                  <a:pt x="4211782" y="2105891"/>
                </a:cubicBezTo>
                <a:cubicBezTo>
                  <a:pt x="4211782" y="3268942"/>
                  <a:pt x="3268942" y="4211782"/>
                  <a:pt x="2105891" y="4211782"/>
                </a:cubicBezTo>
                <a:cubicBezTo>
                  <a:pt x="942840" y="4211782"/>
                  <a:pt x="0" y="3268942"/>
                  <a:pt x="0" y="2105891"/>
                </a:cubicBezTo>
                <a:cubicBezTo>
                  <a:pt x="0" y="942840"/>
                  <a:pt x="942840" y="0"/>
                  <a:pt x="210589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8D31168B-2AE1-E941-99F4-B85DBE7992B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773973" y="3529904"/>
            <a:ext cx="6033920" cy="6033920"/>
          </a:xfrm>
          <a:custGeom>
            <a:avLst/>
            <a:gdLst>
              <a:gd name="connsiteX0" fmla="*/ 2105891 w 4211782"/>
              <a:gd name="connsiteY0" fmla="*/ 0 h 4211782"/>
              <a:gd name="connsiteX1" fmla="*/ 4211782 w 4211782"/>
              <a:gd name="connsiteY1" fmla="*/ 2105891 h 4211782"/>
              <a:gd name="connsiteX2" fmla="*/ 2105891 w 4211782"/>
              <a:gd name="connsiteY2" fmla="*/ 4211782 h 4211782"/>
              <a:gd name="connsiteX3" fmla="*/ 0 w 4211782"/>
              <a:gd name="connsiteY3" fmla="*/ 2105891 h 4211782"/>
              <a:gd name="connsiteX4" fmla="*/ 2105891 w 4211782"/>
              <a:gd name="connsiteY4" fmla="*/ 0 h 421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1782" h="4211782">
                <a:moveTo>
                  <a:pt x="2105891" y="0"/>
                </a:moveTo>
                <a:cubicBezTo>
                  <a:pt x="3268942" y="0"/>
                  <a:pt x="4211782" y="942840"/>
                  <a:pt x="4211782" y="2105891"/>
                </a:cubicBezTo>
                <a:cubicBezTo>
                  <a:pt x="4211782" y="3268942"/>
                  <a:pt x="3268942" y="4211782"/>
                  <a:pt x="2105891" y="4211782"/>
                </a:cubicBezTo>
                <a:cubicBezTo>
                  <a:pt x="942840" y="4211782"/>
                  <a:pt x="0" y="3268942"/>
                  <a:pt x="0" y="2105891"/>
                </a:cubicBezTo>
                <a:cubicBezTo>
                  <a:pt x="0" y="942840"/>
                  <a:pt x="942840" y="0"/>
                  <a:pt x="210589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93F882-BE4E-7A4B-8086-1E34248EDE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824018" y="1481227"/>
            <a:ext cx="6543964" cy="327198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A80DB9B2-6AF8-F643-9316-C67A25FCAE14}"/>
              </a:ext>
            </a:extLst>
          </p:cNvPr>
          <p:cNvSpPr/>
          <p:nvPr userDrawn="1"/>
        </p:nvSpPr>
        <p:spPr>
          <a:xfrm>
            <a:off x="9124271" y="2415426"/>
            <a:ext cx="5494565" cy="5494565"/>
          </a:xfrm>
          <a:prstGeom prst="ellipse">
            <a:avLst/>
          </a:prstGeom>
          <a:noFill/>
          <a:ln w="3175">
            <a:solidFill>
              <a:srgbClr val="FFB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23406AD-ED8E-6A4F-A59A-0452CA13D930}"/>
              </a:ext>
            </a:extLst>
          </p:cNvPr>
          <p:cNvSpPr/>
          <p:nvPr userDrawn="1"/>
        </p:nvSpPr>
        <p:spPr>
          <a:xfrm>
            <a:off x="-2199764" y="1939859"/>
            <a:ext cx="3265977" cy="3265977"/>
          </a:xfrm>
          <a:prstGeom prst="ellipse">
            <a:avLst/>
          </a:prstGeom>
          <a:noFill/>
          <a:ln w="6350">
            <a:solidFill>
              <a:srgbClr val="FFB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38705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A2B5EB-FDD6-634C-F93B-BA4A3D8BA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D039-D239-8A44-BA5C-E399F13012C4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793C77-DC73-EAB4-F94B-8A7601B36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19BBF3-B3B2-FD0C-3958-DB5ACB388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DCE9F-056C-DD4B-B5BC-AB76D102B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91282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Navy">
    <p:bg>
      <p:bgPr>
        <a:solidFill>
          <a:srgbClr val="003E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4B0B7E56-1604-1E44-822E-06D379EA5B5B}"/>
              </a:ext>
            </a:extLst>
          </p:cNvPr>
          <p:cNvSpPr/>
          <p:nvPr userDrawn="1"/>
        </p:nvSpPr>
        <p:spPr>
          <a:xfrm>
            <a:off x="8040809" y="4741084"/>
            <a:ext cx="3265977" cy="3265977"/>
          </a:xfrm>
          <a:prstGeom prst="ellipse">
            <a:avLst/>
          </a:prstGeom>
          <a:noFill/>
          <a:ln w="3175">
            <a:solidFill>
              <a:srgbClr val="FFBA08">
                <a:alpha val="6961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32B728C-5A30-0B4C-8004-E54A22BAF4A0}"/>
              </a:ext>
            </a:extLst>
          </p:cNvPr>
          <p:cNvSpPr/>
          <p:nvPr userDrawn="1"/>
        </p:nvSpPr>
        <p:spPr>
          <a:xfrm>
            <a:off x="9759542" y="2501821"/>
            <a:ext cx="3705511" cy="3705511"/>
          </a:xfrm>
          <a:prstGeom prst="ellipse">
            <a:avLst/>
          </a:prstGeom>
          <a:noFill/>
          <a:ln w="3175">
            <a:solidFill>
              <a:srgbClr val="FFBA08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EC3F0B-22CC-2241-ADBC-0A7ABAF973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92557" y="303801"/>
            <a:ext cx="2326361" cy="1163180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A648C16-2BD8-764F-8BAF-8B30B0278E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5738" y="2774575"/>
            <a:ext cx="9194800" cy="915987"/>
          </a:xfrm>
        </p:spPr>
        <p:txBody>
          <a:bodyPr anchor="b">
            <a:noAutofit/>
          </a:bodyPr>
          <a:lstStyle>
            <a:lvl1pPr marL="0" indent="0">
              <a:lnSpc>
                <a:spcPts val="5200"/>
              </a:lnSpc>
              <a:buNone/>
              <a:defRPr sz="5400" b="1" i="0">
                <a:solidFill>
                  <a:schemeClr val="bg1"/>
                </a:solidFill>
                <a:latin typeface="Besley ExtraBold" pitchFamily="2" charset="77"/>
                <a:ea typeface="Besley ExtraBold" pitchFamily="2" charset="77"/>
              </a:defRPr>
            </a:lvl1pPr>
          </a:lstStyle>
          <a:p>
            <a:pPr lvl="0"/>
            <a:r>
              <a:rPr lang="en-US"/>
              <a:t>Presentation title placeholder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81DDA26-47BA-A74B-A7CF-1E2D24A5D7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55738" y="3717661"/>
            <a:ext cx="9194800" cy="915987"/>
          </a:xfrm>
        </p:spPr>
        <p:txBody>
          <a:bodyPr anchor="t">
            <a:noAutofit/>
          </a:bodyPr>
          <a:lstStyle>
            <a:lvl1pPr marL="0" indent="0">
              <a:buNone/>
              <a:defRPr sz="2800" b="0">
                <a:solidFill>
                  <a:srgbClr val="87D1E6"/>
                </a:solidFill>
                <a:latin typeface="Overpass Medium" pitchFamily="2" charset="77"/>
              </a:defRPr>
            </a:lvl1pPr>
          </a:lstStyle>
          <a:p>
            <a:pPr lvl="0"/>
            <a:r>
              <a:rPr lang="en-US"/>
              <a:t>Optional subheading placeholder</a:t>
            </a:r>
          </a:p>
        </p:txBody>
      </p:sp>
      <p:sp>
        <p:nvSpPr>
          <p:cNvPr id="15" name="Picture Placeholder 25">
            <a:extLst>
              <a:ext uri="{FF2B5EF4-FFF2-40B4-BE49-F238E27FC236}">
                <a16:creationId xmlns:a16="http://schemas.microsoft.com/office/drawing/2014/main" id="{2829E4B8-C9EF-E640-A2EC-888526D9612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036907" y="3749899"/>
            <a:ext cx="4867120" cy="4867120"/>
          </a:xfrm>
          <a:custGeom>
            <a:avLst/>
            <a:gdLst>
              <a:gd name="connsiteX0" fmla="*/ 2105891 w 4211782"/>
              <a:gd name="connsiteY0" fmla="*/ 0 h 4211782"/>
              <a:gd name="connsiteX1" fmla="*/ 4211782 w 4211782"/>
              <a:gd name="connsiteY1" fmla="*/ 2105891 h 4211782"/>
              <a:gd name="connsiteX2" fmla="*/ 2105891 w 4211782"/>
              <a:gd name="connsiteY2" fmla="*/ 4211782 h 4211782"/>
              <a:gd name="connsiteX3" fmla="*/ 0 w 4211782"/>
              <a:gd name="connsiteY3" fmla="*/ 2105891 h 4211782"/>
              <a:gd name="connsiteX4" fmla="*/ 2105891 w 4211782"/>
              <a:gd name="connsiteY4" fmla="*/ 0 h 421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1782" h="4211782">
                <a:moveTo>
                  <a:pt x="2105891" y="0"/>
                </a:moveTo>
                <a:cubicBezTo>
                  <a:pt x="3268942" y="0"/>
                  <a:pt x="4211782" y="942840"/>
                  <a:pt x="4211782" y="2105891"/>
                </a:cubicBezTo>
                <a:cubicBezTo>
                  <a:pt x="4211782" y="3268942"/>
                  <a:pt x="3268942" y="4211782"/>
                  <a:pt x="2105891" y="4211782"/>
                </a:cubicBezTo>
                <a:cubicBezTo>
                  <a:pt x="942840" y="4211782"/>
                  <a:pt x="0" y="3268942"/>
                  <a:pt x="0" y="2105891"/>
                </a:cubicBezTo>
                <a:cubicBezTo>
                  <a:pt x="0" y="942840"/>
                  <a:pt x="942840" y="0"/>
                  <a:pt x="210589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25">
            <a:extLst>
              <a:ext uri="{FF2B5EF4-FFF2-40B4-BE49-F238E27FC236}">
                <a16:creationId xmlns:a16="http://schemas.microsoft.com/office/drawing/2014/main" id="{788B7E97-3794-B944-9919-4E28BD7731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004648" y="1472340"/>
            <a:ext cx="3690368" cy="3690368"/>
          </a:xfrm>
          <a:custGeom>
            <a:avLst/>
            <a:gdLst>
              <a:gd name="connsiteX0" fmla="*/ 2105891 w 4211782"/>
              <a:gd name="connsiteY0" fmla="*/ 0 h 4211782"/>
              <a:gd name="connsiteX1" fmla="*/ 4211782 w 4211782"/>
              <a:gd name="connsiteY1" fmla="*/ 2105891 h 4211782"/>
              <a:gd name="connsiteX2" fmla="*/ 2105891 w 4211782"/>
              <a:gd name="connsiteY2" fmla="*/ 4211782 h 4211782"/>
              <a:gd name="connsiteX3" fmla="*/ 0 w 4211782"/>
              <a:gd name="connsiteY3" fmla="*/ 2105891 h 4211782"/>
              <a:gd name="connsiteX4" fmla="*/ 2105891 w 4211782"/>
              <a:gd name="connsiteY4" fmla="*/ 0 h 421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1782" h="4211782">
                <a:moveTo>
                  <a:pt x="2105891" y="0"/>
                </a:moveTo>
                <a:cubicBezTo>
                  <a:pt x="3268942" y="0"/>
                  <a:pt x="4211782" y="942840"/>
                  <a:pt x="4211782" y="2105891"/>
                </a:cubicBezTo>
                <a:cubicBezTo>
                  <a:pt x="4211782" y="3268942"/>
                  <a:pt x="3268942" y="4211782"/>
                  <a:pt x="2105891" y="4211782"/>
                </a:cubicBezTo>
                <a:cubicBezTo>
                  <a:pt x="942840" y="4211782"/>
                  <a:pt x="0" y="3268942"/>
                  <a:pt x="0" y="2105891"/>
                </a:cubicBezTo>
                <a:cubicBezTo>
                  <a:pt x="0" y="942840"/>
                  <a:pt x="942840" y="0"/>
                  <a:pt x="210589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21304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B93F882-BE4E-7A4B-8086-1E34248EDE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2557" y="303801"/>
            <a:ext cx="2326361" cy="116318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DA2AE-2FFE-9448-ADCE-0042588073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5738" y="2774575"/>
            <a:ext cx="9194800" cy="915987"/>
          </a:xfrm>
        </p:spPr>
        <p:txBody>
          <a:bodyPr anchor="b">
            <a:noAutofit/>
          </a:bodyPr>
          <a:lstStyle>
            <a:lvl1pPr marL="0" indent="0">
              <a:lnSpc>
                <a:spcPts val="5200"/>
              </a:lnSpc>
              <a:buNone/>
              <a:defRPr sz="5400" b="1" i="0">
                <a:solidFill>
                  <a:srgbClr val="003E52"/>
                </a:solidFill>
                <a:latin typeface="Besley ExtraBold" pitchFamily="2" charset="77"/>
                <a:ea typeface="Besley ExtraBold" pitchFamily="2" charset="77"/>
              </a:defRPr>
            </a:lvl1pPr>
          </a:lstStyle>
          <a:p>
            <a:pPr lvl="0"/>
            <a:r>
              <a:rPr lang="en-US"/>
              <a:t>Presentation title placeholder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2115B7A-2C21-BC40-A0FB-BE8931ACF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55738" y="3717661"/>
            <a:ext cx="9194800" cy="915987"/>
          </a:xfrm>
        </p:spPr>
        <p:txBody>
          <a:bodyPr anchor="t">
            <a:noAutofit/>
          </a:bodyPr>
          <a:lstStyle>
            <a:lvl1pPr marL="0" indent="0">
              <a:buNone/>
              <a:defRPr sz="2800" b="0">
                <a:solidFill>
                  <a:srgbClr val="007DA4"/>
                </a:solidFill>
                <a:latin typeface="Overpass Medium" pitchFamily="2" charset="77"/>
              </a:defRPr>
            </a:lvl1pPr>
          </a:lstStyle>
          <a:p>
            <a:pPr lvl="0"/>
            <a:r>
              <a:rPr lang="en-US"/>
              <a:t>Subheading placeholder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DC2783B-7586-A34C-BC35-8E16CBD4AA39}"/>
              </a:ext>
            </a:extLst>
          </p:cNvPr>
          <p:cNvSpPr/>
          <p:nvPr userDrawn="1"/>
        </p:nvSpPr>
        <p:spPr>
          <a:xfrm>
            <a:off x="8040809" y="4741084"/>
            <a:ext cx="3265977" cy="3265977"/>
          </a:xfrm>
          <a:prstGeom prst="ellipse">
            <a:avLst/>
          </a:prstGeom>
          <a:noFill/>
          <a:ln w="3175">
            <a:solidFill>
              <a:srgbClr val="FFBA08">
                <a:alpha val="6961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F5BAD02-4472-C444-B86D-D196EE268A1C}"/>
              </a:ext>
            </a:extLst>
          </p:cNvPr>
          <p:cNvSpPr/>
          <p:nvPr userDrawn="1"/>
        </p:nvSpPr>
        <p:spPr>
          <a:xfrm>
            <a:off x="9759542" y="2501821"/>
            <a:ext cx="3705511" cy="3705511"/>
          </a:xfrm>
          <a:prstGeom prst="ellipse">
            <a:avLst/>
          </a:prstGeom>
          <a:noFill/>
          <a:ln w="3175">
            <a:solidFill>
              <a:srgbClr val="FFBA08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25">
            <a:extLst>
              <a:ext uri="{FF2B5EF4-FFF2-40B4-BE49-F238E27FC236}">
                <a16:creationId xmlns:a16="http://schemas.microsoft.com/office/drawing/2014/main" id="{C3D3914B-13C5-0949-BDA3-4FD52587864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036907" y="3749899"/>
            <a:ext cx="4867120" cy="4867120"/>
          </a:xfrm>
          <a:custGeom>
            <a:avLst/>
            <a:gdLst>
              <a:gd name="connsiteX0" fmla="*/ 2105891 w 4211782"/>
              <a:gd name="connsiteY0" fmla="*/ 0 h 4211782"/>
              <a:gd name="connsiteX1" fmla="*/ 4211782 w 4211782"/>
              <a:gd name="connsiteY1" fmla="*/ 2105891 h 4211782"/>
              <a:gd name="connsiteX2" fmla="*/ 2105891 w 4211782"/>
              <a:gd name="connsiteY2" fmla="*/ 4211782 h 4211782"/>
              <a:gd name="connsiteX3" fmla="*/ 0 w 4211782"/>
              <a:gd name="connsiteY3" fmla="*/ 2105891 h 4211782"/>
              <a:gd name="connsiteX4" fmla="*/ 2105891 w 4211782"/>
              <a:gd name="connsiteY4" fmla="*/ 0 h 421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1782" h="4211782">
                <a:moveTo>
                  <a:pt x="2105891" y="0"/>
                </a:moveTo>
                <a:cubicBezTo>
                  <a:pt x="3268942" y="0"/>
                  <a:pt x="4211782" y="942840"/>
                  <a:pt x="4211782" y="2105891"/>
                </a:cubicBezTo>
                <a:cubicBezTo>
                  <a:pt x="4211782" y="3268942"/>
                  <a:pt x="3268942" y="4211782"/>
                  <a:pt x="2105891" y="4211782"/>
                </a:cubicBezTo>
                <a:cubicBezTo>
                  <a:pt x="942840" y="4211782"/>
                  <a:pt x="0" y="3268942"/>
                  <a:pt x="0" y="2105891"/>
                </a:cubicBezTo>
                <a:cubicBezTo>
                  <a:pt x="0" y="942840"/>
                  <a:pt x="942840" y="0"/>
                  <a:pt x="210589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25">
            <a:extLst>
              <a:ext uri="{FF2B5EF4-FFF2-40B4-BE49-F238E27FC236}">
                <a16:creationId xmlns:a16="http://schemas.microsoft.com/office/drawing/2014/main" id="{94AB5A8F-BDCB-254A-8A79-46FE830A6B5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004648" y="1472340"/>
            <a:ext cx="3690368" cy="3690368"/>
          </a:xfrm>
          <a:custGeom>
            <a:avLst/>
            <a:gdLst>
              <a:gd name="connsiteX0" fmla="*/ 2105891 w 4211782"/>
              <a:gd name="connsiteY0" fmla="*/ 0 h 4211782"/>
              <a:gd name="connsiteX1" fmla="*/ 4211782 w 4211782"/>
              <a:gd name="connsiteY1" fmla="*/ 2105891 h 4211782"/>
              <a:gd name="connsiteX2" fmla="*/ 2105891 w 4211782"/>
              <a:gd name="connsiteY2" fmla="*/ 4211782 h 4211782"/>
              <a:gd name="connsiteX3" fmla="*/ 0 w 4211782"/>
              <a:gd name="connsiteY3" fmla="*/ 2105891 h 4211782"/>
              <a:gd name="connsiteX4" fmla="*/ 2105891 w 4211782"/>
              <a:gd name="connsiteY4" fmla="*/ 0 h 421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1782" h="4211782">
                <a:moveTo>
                  <a:pt x="2105891" y="0"/>
                </a:moveTo>
                <a:cubicBezTo>
                  <a:pt x="3268942" y="0"/>
                  <a:pt x="4211782" y="942840"/>
                  <a:pt x="4211782" y="2105891"/>
                </a:cubicBezTo>
                <a:cubicBezTo>
                  <a:pt x="4211782" y="3268942"/>
                  <a:pt x="3268942" y="4211782"/>
                  <a:pt x="2105891" y="4211782"/>
                </a:cubicBezTo>
                <a:cubicBezTo>
                  <a:pt x="942840" y="4211782"/>
                  <a:pt x="0" y="3268942"/>
                  <a:pt x="0" y="2105891"/>
                </a:cubicBezTo>
                <a:cubicBezTo>
                  <a:pt x="0" y="942840"/>
                  <a:pt x="942840" y="0"/>
                  <a:pt x="210589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90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FB77A-573E-6943-BA54-87FCB944FB2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737360"/>
            <a:ext cx="5181600" cy="4351339"/>
          </a:xfrm>
        </p:spPr>
        <p:txBody>
          <a:bodyPr/>
          <a:lstStyle>
            <a:lvl1pPr>
              <a:lnSpc>
                <a:spcPct val="100000"/>
              </a:lnSpc>
              <a:defRPr b="0" i="0">
                <a:solidFill>
                  <a:srgbClr val="696B68"/>
                </a:solidFill>
                <a:latin typeface="Overpass Medium" pitchFamily="2" charset="77"/>
              </a:defRPr>
            </a:lvl1pPr>
            <a:lvl2pPr>
              <a:lnSpc>
                <a:spcPts val="2880"/>
              </a:lnSpc>
              <a:defRPr b="0" i="0">
                <a:solidFill>
                  <a:srgbClr val="696B68"/>
                </a:solidFill>
                <a:latin typeface="Overpass Medium" pitchFamily="2" charset="77"/>
              </a:defRPr>
            </a:lvl2pPr>
            <a:lvl3pPr>
              <a:lnSpc>
                <a:spcPts val="2880"/>
              </a:lnSpc>
              <a:defRPr b="0" i="0">
                <a:solidFill>
                  <a:srgbClr val="696B68"/>
                </a:solidFill>
                <a:latin typeface="Overpass Medium" pitchFamily="2" charset="77"/>
              </a:defRPr>
            </a:lvl3pPr>
            <a:lvl4pPr>
              <a:lnSpc>
                <a:spcPts val="2880"/>
              </a:lnSpc>
              <a:defRPr b="0" i="0">
                <a:solidFill>
                  <a:srgbClr val="696B68"/>
                </a:solidFill>
                <a:latin typeface="Overpass Medium" pitchFamily="2" charset="77"/>
              </a:defRPr>
            </a:lvl4pPr>
            <a:lvl5pPr>
              <a:lnSpc>
                <a:spcPct val="100000"/>
              </a:lnSpc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add slide content</a:t>
            </a:r>
          </a:p>
          <a:p>
            <a:pPr lvl="1"/>
            <a:r>
              <a:rPr lang="en-US"/>
              <a:t>Bullet</a:t>
            </a:r>
          </a:p>
          <a:p>
            <a:pPr lvl="2"/>
            <a:r>
              <a:rPr lang="en-US"/>
              <a:t>Bullet</a:t>
            </a:r>
          </a:p>
          <a:p>
            <a:pPr lvl="3"/>
            <a:r>
              <a:rPr lang="en-US"/>
              <a:t>Bullet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2A5D77-2A78-2047-8332-1DD659B4D3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737360"/>
            <a:ext cx="5181600" cy="4351339"/>
          </a:xfrm>
        </p:spPr>
        <p:txBody>
          <a:bodyPr/>
          <a:lstStyle>
            <a:lvl1pPr>
              <a:lnSpc>
                <a:spcPct val="100000"/>
              </a:lnSpc>
              <a:defRPr b="0" i="0">
                <a:solidFill>
                  <a:srgbClr val="696B68"/>
                </a:solidFill>
                <a:latin typeface="Overpass Medium" pitchFamily="2" charset="77"/>
              </a:defRPr>
            </a:lvl1pPr>
            <a:lvl2pPr>
              <a:lnSpc>
                <a:spcPct val="100000"/>
              </a:lnSpc>
              <a:defRPr b="0" i="0">
                <a:solidFill>
                  <a:srgbClr val="696B68"/>
                </a:solidFill>
                <a:latin typeface="Overpass Medium" pitchFamily="2" charset="77"/>
              </a:defRPr>
            </a:lvl2pPr>
            <a:lvl3pPr>
              <a:lnSpc>
                <a:spcPct val="100000"/>
              </a:lnSpc>
              <a:defRPr b="0" i="0">
                <a:solidFill>
                  <a:srgbClr val="696B68"/>
                </a:solidFill>
                <a:latin typeface="Overpass Medium" pitchFamily="2" charset="77"/>
              </a:defRPr>
            </a:lvl3pPr>
            <a:lvl4pPr>
              <a:lnSpc>
                <a:spcPct val="100000"/>
              </a:lnSpc>
              <a:defRPr b="0" i="0">
                <a:solidFill>
                  <a:srgbClr val="696B68"/>
                </a:solidFill>
                <a:latin typeface="Overpass Medium" pitchFamily="2" charset="77"/>
              </a:defRPr>
            </a:lvl4pPr>
            <a:lvl5pPr>
              <a:lnSpc>
                <a:spcPct val="100000"/>
              </a:lnSpc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add slide content</a:t>
            </a:r>
          </a:p>
          <a:p>
            <a:pPr lvl="1"/>
            <a:r>
              <a:rPr lang="en-US"/>
              <a:t>Bullet</a:t>
            </a:r>
          </a:p>
          <a:p>
            <a:pPr lvl="2"/>
            <a:r>
              <a:rPr lang="en-US"/>
              <a:t>Bullet</a:t>
            </a:r>
          </a:p>
          <a:p>
            <a:pPr lvl="3"/>
            <a:r>
              <a:rPr lang="en-US"/>
              <a:t>Bullet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2C544DD8-5B54-7D4F-AC75-6CD9C012CB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34" y="6207333"/>
            <a:ext cx="2056572" cy="51414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23F67E4-FAF9-9A41-8DB8-DD2E7B9491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960" y="685800"/>
            <a:ext cx="9601200" cy="914400"/>
          </a:xfrm>
        </p:spPr>
        <p:txBody>
          <a:bodyPr lIns="0" tIns="0" rIns="0" bIns="0" anchor="ctr" anchorCtr="0">
            <a:noAutofit/>
          </a:bodyPr>
          <a:lstStyle>
            <a:lvl1pPr>
              <a:defRPr b="1" i="0">
                <a:solidFill>
                  <a:srgbClr val="007DA4"/>
                </a:solidFill>
                <a:latin typeface="Besley ExtraBold" pitchFamily="2" charset="77"/>
                <a:ea typeface="Besley ExtraBold" pitchFamily="2" charset="77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4A6872D-F0FB-9B41-91CB-AEF3723CC3E4}"/>
              </a:ext>
            </a:extLst>
          </p:cNvPr>
          <p:cNvSpPr/>
          <p:nvPr userDrawn="1"/>
        </p:nvSpPr>
        <p:spPr>
          <a:xfrm>
            <a:off x="-271037" y="4741085"/>
            <a:ext cx="3265977" cy="3265977"/>
          </a:xfrm>
          <a:prstGeom prst="ellipse">
            <a:avLst/>
          </a:prstGeom>
          <a:noFill/>
          <a:ln w="6350">
            <a:solidFill>
              <a:srgbClr val="FFBA08">
                <a:alpha val="5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ADDC3EC-BA6D-9946-AA83-EBAA8B520AAD}"/>
              </a:ext>
            </a:extLst>
          </p:cNvPr>
          <p:cNvSpPr/>
          <p:nvPr userDrawn="1"/>
        </p:nvSpPr>
        <p:spPr>
          <a:xfrm>
            <a:off x="-2572160" y="2501822"/>
            <a:ext cx="3705511" cy="3705511"/>
          </a:xfrm>
          <a:prstGeom prst="ellipse">
            <a:avLst/>
          </a:prstGeom>
          <a:noFill/>
          <a:ln w="6350">
            <a:solidFill>
              <a:srgbClr val="FFBA08">
                <a:alpha val="5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54574763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Navy">
    <p:bg>
      <p:bgPr>
        <a:solidFill>
          <a:srgbClr val="003E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3F6B3-25F7-0947-9AC0-F7E0C1DACD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041400"/>
            <a:ext cx="9144000" cy="2387600"/>
          </a:xfrm>
        </p:spPr>
        <p:txBody>
          <a:bodyPr anchor="b">
            <a:noAutofit/>
          </a:bodyPr>
          <a:lstStyle>
            <a:lvl1pPr algn="ctr">
              <a:defRPr sz="6000" b="1" i="0">
                <a:solidFill>
                  <a:schemeClr val="bg1"/>
                </a:solidFill>
                <a:latin typeface="Besley ExtraBold" pitchFamily="2" charset="77"/>
                <a:ea typeface="Besley ExtraBold" pitchFamily="2" charset="77"/>
              </a:defRPr>
            </a:lvl1pPr>
          </a:lstStyle>
          <a:p>
            <a:r>
              <a:rPr lang="en-US"/>
              <a:t>Click to add a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89D841-67A0-C94B-BB22-18037A451D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46825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87D1E6"/>
                </a:solidFill>
                <a:latin typeface="Overpass Medium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a subtitle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B0B7E56-1604-1E44-822E-06D379EA5B5B}"/>
              </a:ext>
            </a:extLst>
          </p:cNvPr>
          <p:cNvSpPr/>
          <p:nvPr userDrawn="1"/>
        </p:nvSpPr>
        <p:spPr>
          <a:xfrm>
            <a:off x="10865652" y="-1251502"/>
            <a:ext cx="3265977" cy="3265977"/>
          </a:xfrm>
          <a:prstGeom prst="ellipse">
            <a:avLst/>
          </a:prstGeom>
          <a:noFill/>
          <a:ln w="3175">
            <a:solidFill>
              <a:srgbClr val="FFBA08">
                <a:alpha val="6961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32B728C-5A30-0B4C-8004-E54A22BAF4A0}"/>
              </a:ext>
            </a:extLst>
          </p:cNvPr>
          <p:cNvSpPr/>
          <p:nvPr userDrawn="1"/>
        </p:nvSpPr>
        <p:spPr>
          <a:xfrm>
            <a:off x="-2773491" y="2235200"/>
            <a:ext cx="3705511" cy="3705511"/>
          </a:xfrm>
          <a:prstGeom prst="ellipse">
            <a:avLst/>
          </a:prstGeom>
          <a:noFill/>
          <a:ln w="3175">
            <a:solidFill>
              <a:srgbClr val="FFBA08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F30FA960-CC58-FB44-BEBC-98FBC93998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3868" y="6207332"/>
            <a:ext cx="2057400" cy="514350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2F16A0D-1C1A-4242-8E15-65668FD1B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  <a:latin typeface="Interstate" pitchFamily="2" charset="77"/>
              </a:defRPr>
            </a:lvl1pPr>
          </a:lstStyle>
          <a:p>
            <a:r>
              <a:rPr lang="en-US"/>
              <a:t>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FACB5D9-EC99-3149-8932-21968533B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  <a:latin typeface="Interstate" pitchFamily="2" charset="77"/>
              </a:defRPr>
            </a:lvl1pPr>
          </a:lstStyle>
          <a:p>
            <a:fld id="{2C74885C-FB98-B840-A066-BC086B6D24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6919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3F6B3-25F7-0947-9AC0-F7E0C1DACD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041400"/>
            <a:ext cx="9144000" cy="2387600"/>
          </a:xfrm>
        </p:spPr>
        <p:txBody>
          <a:bodyPr anchor="b">
            <a:noAutofit/>
          </a:bodyPr>
          <a:lstStyle>
            <a:lvl1pPr algn="ctr">
              <a:defRPr sz="6000" b="1" i="0">
                <a:solidFill>
                  <a:srgbClr val="003E52"/>
                </a:solidFill>
                <a:latin typeface="Besley ExtraBold" pitchFamily="2" charset="77"/>
                <a:ea typeface="Besley ExtraBold" pitchFamily="2" charset="77"/>
              </a:defRPr>
            </a:lvl1pPr>
          </a:lstStyle>
          <a:p>
            <a:r>
              <a:rPr lang="en-US"/>
              <a:t>Click to add a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89D841-67A0-C94B-BB22-18037A451D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46825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7DA4"/>
                </a:solidFill>
                <a:latin typeface="Overpass Medium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a subtitle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B0B7E56-1604-1E44-822E-06D379EA5B5B}"/>
              </a:ext>
            </a:extLst>
          </p:cNvPr>
          <p:cNvSpPr/>
          <p:nvPr userDrawn="1"/>
        </p:nvSpPr>
        <p:spPr>
          <a:xfrm>
            <a:off x="8040809" y="4741084"/>
            <a:ext cx="3265977" cy="3265977"/>
          </a:xfrm>
          <a:prstGeom prst="ellipse">
            <a:avLst/>
          </a:prstGeom>
          <a:noFill/>
          <a:ln w="3175">
            <a:solidFill>
              <a:srgbClr val="FFBA08">
                <a:alpha val="6961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32B728C-5A30-0B4C-8004-E54A22BAF4A0}"/>
              </a:ext>
            </a:extLst>
          </p:cNvPr>
          <p:cNvSpPr/>
          <p:nvPr userDrawn="1"/>
        </p:nvSpPr>
        <p:spPr>
          <a:xfrm>
            <a:off x="9759542" y="2501821"/>
            <a:ext cx="3705511" cy="3705511"/>
          </a:xfrm>
          <a:prstGeom prst="ellipse">
            <a:avLst/>
          </a:prstGeom>
          <a:noFill/>
          <a:ln w="3175">
            <a:solidFill>
              <a:srgbClr val="FFBA08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0FA960-CC58-FB44-BEBC-98FBC93998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03868" y="6207332"/>
            <a:ext cx="2057400" cy="514350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2F16A0D-1C1A-4242-8E15-65668FD1B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696B68"/>
                </a:solidFill>
                <a:latin typeface="Interstate" pitchFamily="2" charset="77"/>
              </a:defRPr>
            </a:lvl1pPr>
          </a:lstStyle>
          <a:p>
            <a:r>
              <a:rPr lang="en-US"/>
              <a:t>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FACB5D9-EC99-3149-8932-21968533B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696B68"/>
                </a:solidFill>
                <a:latin typeface="Interstate" pitchFamily="2" charset="77"/>
              </a:defRPr>
            </a:lvl1pPr>
          </a:lstStyle>
          <a:p>
            <a:fld id="{2C74885C-FB98-B840-A066-BC086B6D24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00742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bg>
      <p:bgPr>
        <a:solidFill>
          <a:srgbClr val="007D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0AC799BC-3DCF-844B-A5AE-9DFF0C74A7C4}"/>
              </a:ext>
            </a:extLst>
          </p:cNvPr>
          <p:cNvSpPr/>
          <p:nvPr userDrawn="1"/>
        </p:nvSpPr>
        <p:spPr>
          <a:xfrm>
            <a:off x="8040809" y="4741084"/>
            <a:ext cx="3265977" cy="3265977"/>
          </a:xfrm>
          <a:prstGeom prst="ellipse">
            <a:avLst/>
          </a:prstGeom>
          <a:noFill/>
          <a:ln w="6350">
            <a:solidFill>
              <a:srgbClr val="FFB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EBAF40A-817B-D643-A9D4-BC030C7B48D0}"/>
              </a:ext>
            </a:extLst>
          </p:cNvPr>
          <p:cNvSpPr/>
          <p:nvPr userDrawn="1"/>
        </p:nvSpPr>
        <p:spPr>
          <a:xfrm>
            <a:off x="9759542" y="2501821"/>
            <a:ext cx="3705511" cy="3705511"/>
          </a:xfrm>
          <a:prstGeom prst="ellipse">
            <a:avLst/>
          </a:prstGeom>
          <a:noFill/>
          <a:ln w="6350">
            <a:solidFill>
              <a:srgbClr val="FFB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95B64F-E41D-9C44-A05D-93C52CF32C91}"/>
              </a:ext>
            </a:extLst>
          </p:cNvPr>
          <p:cNvSpPr/>
          <p:nvPr userDrawn="1"/>
        </p:nvSpPr>
        <p:spPr>
          <a:xfrm>
            <a:off x="838200" y="831643"/>
            <a:ext cx="10515600" cy="4744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F6A33CA-BEEF-5A4A-8437-F9C7D14BCD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6200" y="1133365"/>
            <a:ext cx="9464040" cy="4038076"/>
          </a:xfrm>
        </p:spPr>
        <p:txBody>
          <a:bodyPr/>
          <a:lstStyle>
            <a:lvl1pPr>
              <a:lnSpc>
                <a:spcPct val="100000"/>
              </a:lnSpc>
              <a:defRPr b="1" i="0">
                <a:solidFill>
                  <a:srgbClr val="003E52"/>
                </a:solidFill>
                <a:latin typeface="Besley ExtraBold" pitchFamily="2" charset="77"/>
                <a:ea typeface="Besley ExtraBold" pitchFamily="2" charset="77"/>
              </a:defRPr>
            </a:lvl1pPr>
          </a:lstStyle>
          <a:p>
            <a:r>
              <a:rPr lang="en-US"/>
              <a:t>“Click to add a quote or primary takeaway message.”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1130C97A-3862-0344-8D13-312CD87A8A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3868" y="6207332"/>
            <a:ext cx="2057400" cy="51435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96348A-BDBB-0040-B230-EDEC6B511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  <a:latin typeface="Interstate" pitchFamily="2" charset="77"/>
              </a:defRPr>
            </a:lvl1pPr>
          </a:lstStyle>
          <a:p>
            <a:r>
              <a:rPr lang="en-US"/>
              <a:t>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744718-8BF7-1B43-BADE-80201BBED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  <a:latin typeface="Interstate" pitchFamily="2" charset="77"/>
              </a:defRPr>
            </a:lvl1pPr>
          </a:lstStyle>
          <a:p>
            <a:fld id="{2C74885C-FB98-B840-A066-BC086B6D24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72165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E0B1D-F5CA-774F-A050-2E994439B7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960" y="685800"/>
            <a:ext cx="9601200" cy="914400"/>
          </a:xfrm>
        </p:spPr>
        <p:txBody>
          <a:bodyPr lIns="0" tIns="0" rIns="0" bIns="0" anchor="ctr" anchorCtr="0">
            <a:noAutofit/>
          </a:bodyPr>
          <a:lstStyle>
            <a:lvl1pPr>
              <a:defRPr b="1" i="0">
                <a:solidFill>
                  <a:srgbClr val="007DA4"/>
                </a:solidFill>
                <a:latin typeface="Besley ExtraBold" pitchFamily="2" charset="77"/>
                <a:ea typeface="Besley ExtraBold" pitchFamily="2" charset="77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B18B9-EE96-AA4D-B74E-53C15F54BEA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737360"/>
            <a:ext cx="9601200" cy="3587322"/>
          </a:xfrm>
        </p:spPr>
        <p:txBody>
          <a:bodyPr/>
          <a:lstStyle>
            <a:lvl1pPr>
              <a:lnSpc>
                <a:spcPct val="100000"/>
              </a:lnSpc>
              <a:defRPr b="0" i="0">
                <a:solidFill>
                  <a:srgbClr val="696B68"/>
                </a:solidFill>
                <a:latin typeface="Overpass Medium" pitchFamily="2" charset="77"/>
              </a:defRPr>
            </a:lvl1pPr>
            <a:lvl2pPr>
              <a:defRPr b="0" i="0">
                <a:solidFill>
                  <a:srgbClr val="696B68"/>
                </a:solidFill>
                <a:latin typeface="Overpass Medium" pitchFamily="2" charset="77"/>
              </a:defRPr>
            </a:lvl2pPr>
            <a:lvl3pPr>
              <a:defRPr b="0" i="0">
                <a:solidFill>
                  <a:srgbClr val="696B68"/>
                </a:solidFill>
                <a:latin typeface="Overpass Medium" pitchFamily="2" charset="77"/>
              </a:defRPr>
            </a:lvl3pPr>
            <a:lvl4pPr>
              <a:defRPr b="0" i="0">
                <a:solidFill>
                  <a:srgbClr val="696B68"/>
                </a:solidFill>
                <a:latin typeface="Overpass Medium" pitchFamily="2" charset="77"/>
              </a:defRPr>
            </a:lvl4pPr>
            <a:lvl5pPr marL="18288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Interstate" pitchFamily="2" charset="77"/>
              </a:defRPr>
            </a:lvl5pPr>
            <a:lvl6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Interstate" pitchFamily="2" charset="77"/>
              </a:defRPr>
            </a:lvl6pPr>
            <a:lvl7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Interstate" pitchFamily="2" charset="77"/>
              </a:defRPr>
            </a:lvl7pPr>
          </a:lstStyle>
          <a:p>
            <a:pPr lvl="0"/>
            <a:r>
              <a:rPr lang="en-US"/>
              <a:t>Click to add slide content</a:t>
            </a:r>
          </a:p>
          <a:p>
            <a:pPr lvl="1"/>
            <a:r>
              <a:rPr lang="en-US"/>
              <a:t>Bullet</a:t>
            </a:r>
          </a:p>
          <a:p>
            <a:pPr lvl="2"/>
            <a:r>
              <a:rPr lang="en-US"/>
              <a:t>Bullet</a:t>
            </a:r>
          </a:p>
          <a:p>
            <a:pPr lvl="3"/>
            <a:r>
              <a:rPr lang="en-US"/>
              <a:t>Bullet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F68BB79-396D-0D4D-8A94-68E591F2D1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7333" y="6207331"/>
            <a:ext cx="2056572" cy="51414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C130AA05-5237-7B4F-98B2-029E0E3ED508}"/>
              </a:ext>
            </a:extLst>
          </p:cNvPr>
          <p:cNvSpPr/>
          <p:nvPr userDrawn="1"/>
        </p:nvSpPr>
        <p:spPr>
          <a:xfrm>
            <a:off x="8040809" y="4741084"/>
            <a:ext cx="3265977" cy="3265977"/>
          </a:xfrm>
          <a:prstGeom prst="ellipse">
            <a:avLst/>
          </a:prstGeom>
          <a:noFill/>
          <a:ln w="6350">
            <a:solidFill>
              <a:srgbClr val="FFBA08">
                <a:alpha val="5533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7A7CC8D-E926-FB4F-8684-D68CA0FFA9BC}"/>
              </a:ext>
            </a:extLst>
          </p:cNvPr>
          <p:cNvSpPr/>
          <p:nvPr userDrawn="1"/>
        </p:nvSpPr>
        <p:spPr>
          <a:xfrm>
            <a:off x="9759542" y="2501821"/>
            <a:ext cx="3705511" cy="3705511"/>
          </a:xfrm>
          <a:prstGeom prst="ellipse">
            <a:avLst/>
          </a:prstGeom>
          <a:noFill/>
          <a:ln w="6350">
            <a:solidFill>
              <a:srgbClr val="FFBA08">
                <a:alpha val="5533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BD68F8AC-2CD8-744D-B07C-C98E6BD82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latin typeface="Interstate" pitchFamily="2" charset="77"/>
              </a:defRPr>
            </a:lvl1pPr>
          </a:lstStyle>
          <a:p>
            <a:r>
              <a:rPr lang="en-US"/>
              <a:t>Footer text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578F1D5-01BF-174B-8F7E-FE50CD5FD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 b="0">
                <a:solidFill>
                  <a:schemeClr val="bg1">
                    <a:lumMod val="50000"/>
                  </a:schemeClr>
                </a:solidFill>
                <a:latin typeface="Interstate" pitchFamily="2" charset="77"/>
              </a:defRPr>
            </a:lvl1pPr>
          </a:lstStyle>
          <a:p>
            <a:fld id="{2C74885C-FB98-B840-A066-BC086B6D24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81597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FB77A-573E-6943-BA54-87FCB944FB2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737360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 b="0" i="0">
                <a:solidFill>
                  <a:srgbClr val="696B68"/>
                </a:solidFill>
                <a:latin typeface="Overpass Medium" pitchFamily="2" charset="77"/>
              </a:defRPr>
            </a:lvl1pPr>
            <a:lvl2pPr>
              <a:lnSpc>
                <a:spcPts val="2880"/>
              </a:lnSpc>
              <a:defRPr b="0" i="0">
                <a:solidFill>
                  <a:srgbClr val="696B68"/>
                </a:solidFill>
                <a:latin typeface="Overpass Medium" pitchFamily="2" charset="77"/>
              </a:defRPr>
            </a:lvl2pPr>
            <a:lvl3pPr>
              <a:lnSpc>
                <a:spcPts val="2880"/>
              </a:lnSpc>
              <a:defRPr b="0" i="0">
                <a:solidFill>
                  <a:srgbClr val="696B68"/>
                </a:solidFill>
                <a:latin typeface="Overpass Medium" pitchFamily="2" charset="77"/>
              </a:defRPr>
            </a:lvl3pPr>
            <a:lvl4pPr>
              <a:lnSpc>
                <a:spcPts val="2880"/>
              </a:lnSpc>
              <a:defRPr b="0" i="0">
                <a:solidFill>
                  <a:srgbClr val="696B68"/>
                </a:solidFill>
                <a:latin typeface="Overpass Medium" pitchFamily="2" charset="77"/>
              </a:defRPr>
            </a:lvl4pPr>
            <a:lvl5pPr>
              <a:lnSpc>
                <a:spcPct val="100000"/>
              </a:lnSpc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add slide content</a:t>
            </a:r>
          </a:p>
          <a:p>
            <a:pPr lvl="1"/>
            <a:r>
              <a:rPr lang="en-US"/>
              <a:t>Bullet</a:t>
            </a:r>
          </a:p>
          <a:p>
            <a:pPr lvl="2"/>
            <a:r>
              <a:rPr lang="en-US"/>
              <a:t>Bullet</a:t>
            </a:r>
          </a:p>
          <a:p>
            <a:pPr lvl="3"/>
            <a:r>
              <a:rPr lang="en-US"/>
              <a:t>Bullet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2A5D77-2A78-2047-8332-1DD659B4D3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737360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 b="0" i="0">
                <a:solidFill>
                  <a:srgbClr val="696B68"/>
                </a:solidFill>
                <a:latin typeface="Overpass Medium" pitchFamily="2" charset="77"/>
              </a:defRPr>
            </a:lvl1pPr>
            <a:lvl2pPr>
              <a:lnSpc>
                <a:spcPct val="100000"/>
              </a:lnSpc>
              <a:defRPr b="0" i="0">
                <a:solidFill>
                  <a:srgbClr val="696B68"/>
                </a:solidFill>
                <a:latin typeface="Overpass Medium" pitchFamily="2" charset="77"/>
              </a:defRPr>
            </a:lvl2pPr>
            <a:lvl3pPr>
              <a:lnSpc>
                <a:spcPct val="100000"/>
              </a:lnSpc>
              <a:defRPr b="0" i="0">
                <a:solidFill>
                  <a:srgbClr val="696B68"/>
                </a:solidFill>
                <a:latin typeface="Overpass Medium" pitchFamily="2" charset="77"/>
              </a:defRPr>
            </a:lvl3pPr>
            <a:lvl4pPr>
              <a:lnSpc>
                <a:spcPct val="100000"/>
              </a:lnSpc>
              <a:defRPr b="0" i="0">
                <a:solidFill>
                  <a:srgbClr val="696B68"/>
                </a:solidFill>
                <a:latin typeface="Overpass Medium" pitchFamily="2" charset="77"/>
              </a:defRPr>
            </a:lvl4pPr>
            <a:lvl5pPr>
              <a:lnSpc>
                <a:spcPct val="100000"/>
              </a:lnSpc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add slide content</a:t>
            </a:r>
          </a:p>
          <a:p>
            <a:pPr lvl="1"/>
            <a:r>
              <a:rPr lang="en-US"/>
              <a:t>Bullet</a:t>
            </a:r>
          </a:p>
          <a:p>
            <a:pPr lvl="2"/>
            <a:r>
              <a:rPr lang="en-US"/>
              <a:t>Bullet</a:t>
            </a:r>
          </a:p>
          <a:p>
            <a:pPr lvl="3"/>
            <a:r>
              <a:rPr lang="en-US"/>
              <a:t>Bullet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2C544DD8-5B54-7D4F-AC75-6CD9C012CB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7333" y="6207331"/>
            <a:ext cx="2056572" cy="514143"/>
          </a:xfrm>
          <a:prstGeom prst="rect">
            <a:avLst/>
          </a:prstGeom>
        </p:spPr>
      </p:pic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99034FAD-69CC-344F-B0E6-C28AA790E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>
                <a:latin typeface="Interstate" pitchFamily="2" charset="77"/>
              </a:defRPr>
            </a:lvl1pPr>
          </a:lstStyle>
          <a:p>
            <a:r>
              <a:rPr lang="en-US"/>
              <a:t>Footer text</a:t>
            </a:r>
          </a:p>
        </p:txBody>
      </p:sp>
      <p:sp>
        <p:nvSpPr>
          <p:cNvPr id="13" name="Slide Number Placeholder 14">
            <a:extLst>
              <a:ext uri="{FF2B5EF4-FFF2-40B4-BE49-F238E27FC236}">
                <a16:creationId xmlns:a16="http://schemas.microsoft.com/office/drawing/2014/main" id="{14151F23-1AC3-354E-833D-C11B69EDD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 b="0" i="0">
                <a:solidFill>
                  <a:schemeClr val="bg1">
                    <a:lumMod val="50000"/>
                  </a:schemeClr>
                </a:solidFill>
                <a:latin typeface="Interstate" pitchFamily="2" charset="77"/>
              </a:defRPr>
            </a:lvl1pPr>
          </a:lstStyle>
          <a:p>
            <a:fld id="{2C74885C-FB98-B840-A066-BC086B6D24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23F67E4-FAF9-9A41-8DB8-DD2E7B9491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960" y="685800"/>
            <a:ext cx="9601200" cy="914400"/>
          </a:xfrm>
        </p:spPr>
        <p:txBody>
          <a:bodyPr lIns="0" tIns="0" rIns="0" bIns="0" anchor="ctr" anchorCtr="0">
            <a:noAutofit/>
          </a:bodyPr>
          <a:lstStyle>
            <a:lvl1pPr>
              <a:defRPr b="1" i="0">
                <a:solidFill>
                  <a:srgbClr val="007DA4"/>
                </a:solidFill>
                <a:latin typeface="Besley ExtraBold" pitchFamily="2" charset="77"/>
                <a:ea typeface="Besley ExtraBold" pitchFamily="2" charset="77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4A6872D-F0FB-9B41-91CB-AEF3723CC3E4}"/>
              </a:ext>
            </a:extLst>
          </p:cNvPr>
          <p:cNvSpPr/>
          <p:nvPr userDrawn="1"/>
        </p:nvSpPr>
        <p:spPr>
          <a:xfrm>
            <a:off x="-271038" y="4741083"/>
            <a:ext cx="3265977" cy="3265977"/>
          </a:xfrm>
          <a:prstGeom prst="ellipse">
            <a:avLst/>
          </a:prstGeom>
          <a:noFill/>
          <a:ln w="6350">
            <a:solidFill>
              <a:srgbClr val="FFBA08">
                <a:alpha val="5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ADDC3EC-BA6D-9946-AA83-EBAA8B520AAD}"/>
              </a:ext>
            </a:extLst>
          </p:cNvPr>
          <p:cNvSpPr/>
          <p:nvPr userDrawn="1"/>
        </p:nvSpPr>
        <p:spPr>
          <a:xfrm>
            <a:off x="-2572161" y="2501820"/>
            <a:ext cx="3705511" cy="3705511"/>
          </a:xfrm>
          <a:prstGeom prst="ellipse">
            <a:avLst/>
          </a:prstGeom>
          <a:noFill/>
          <a:ln w="6350">
            <a:solidFill>
              <a:srgbClr val="FFBA08">
                <a:alpha val="5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92490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wo Column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97F7D0-07C4-0C4B-AB61-D1E76C13F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 i="0">
                <a:solidFill>
                  <a:srgbClr val="696B68"/>
                </a:solidFill>
                <a:latin typeface="Overpass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B8DD59-5C83-1D4D-B204-269DB8C869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66035"/>
            <a:ext cx="5157787" cy="3684588"/>
          </a:xfrm>
        </p:spPr>
        <p:txBody>
          <a:bodyPr/>
          <a:lstStyle>
            <a:lvl1pPr>
              <a:lnSpc>
                <a:spcPct val="100000"/>
              </a:lnSpc>
              <a:defRPr b="0" i="0">
                <a:solidFill>
                  <a:srgbClr val="696B68"/>
                </a:solidFill>
                <a:latin typeface="Overpass Medium" pitchFamily="2" charset="77"/>
              </a:defRPr>
            </a:lvl1pPr>
            <a:lvl2pPr>
              <a:lnSpc>
                <a:spcPct val="100000"/>
              </a:lnSpc>
              <a:defRPr b="0" i="0">
                <a:solidFill>
                  <a:srgbClr val="696B68"/>
                </a:solidFill>
                <a:latin typeface="Overpass Medium" pitchFamily="2" charset="77"/>
              </a:defRPr>
            </a:lvl2pPr>
            <a:lvl3pPr>
              <a:lnSpc>
                <a:spcPct val="100000"/>
              </a:lnSpc>
              <a:defRPr b="0" i="0">
                <a:solidFill>
                  <a:srgbClr val="696B68"/>
                </a:solidFill>
                <a:latin typeface="Overpass Medium" pitchFamily="2" charset="77"/>
              </a:defRPr>
            </a:lvl3pPr>
            <a:lvl4pPr>
              <a:lnSpc>
                <a:spcPct val="100000"/>
              </a:lnSpc>
              <a:defRPr b="0" i="0">
                <a:solidFill>
                  <a:srgbClr val="696B68"/>
                </a:solidFill>
                <a:latin typeface="Overpass Medium" pitchFamily="2" charset="77"/>
              </a:defRPr>
            </a:lvl4pPr>
            <a:lvl5pPr>
              <a:lnSpc>
                <a:spcPct val="100000"/>
              </a:lnSpc>
              <a:defRPr b="0" i="0">
                <a:solidFill>
                  <a:srgbClr val="696B68"/>
                </a:solidFill>
                <a:latin typeface="Overpass Medium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FA567E-1160-D249-8C40-C809C21AF0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rgbClr val="696B68"/>
                </a:solidFill>
                <a:latin typeface="Overpass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022195-391B-6149-A373-031E3294C0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66035"/>
            <a:ext cx="5183188" cy="3684588"/>
          </a:xfrm>
        </p:spPr>
        <p:txBody>
          <a:bodyPr/>
          <a:lstStyle>
            <a:lvl1pPr>
              <a:lnSpc>
                <a:spcPct val="100000"/>
              </a:lnSpc>
              <a:defRPr b="0" i="0">
                <a:solidFill>
                  <a:srgbClr val="696B68"/>
                </a:solidFill>
                <a:latin typeface="Overpass Medium" pitchFamily="2" charset="77"/>
              </a:defRPr>
            </a:lvl1pPr>
            <a:lvl2pPr>
              <a:lnSpc>
                <a:spcPct val="100000"/>
              </a:lnSpc>
              <a:defRPr b="0" i="0">
                <a:solidFill>
                  <a:srgbClr val="696B68"/>
                </a:solidFill>
                <a:latin typeface="Overpass Medium" pitchFamily="2" charset="77"/>
              </a:defRPr>
            </a:lvl2pPr>
            <a:lvl3pPr>
              <a:lnSpc>
                <a:spcPct val="100000"/>
              </a:lnSpc>
              <a:defRPr b="0" i="0">
                <a:solidFill>
                  <a:srgbClr val="696B68"/>
                </a:solidFill>
                <a:latin typeface="Overpass Medium" pitchFamily="2" charset="77"/>
              </a:defRPr>
            </a:lvl3pPr>
            <a:lvl4pPr>
              <a:lnSpc>
                <a:spcPct val="100000"/>
              </a:lnSpc>
              <a:defRPr b="0" i="0">
                <a:solidFill>
                  <a:srgbClr val="696B68"/>
                </a:solidFill>
                <a:latin typeface="Overpass Medium" pitchFamily="2" charset="77"/>
              </a:defRPr>
            </a:lvl4pPr>
            <a:lvl5pPr>
              <a:lnSpc>
                <a:spcPct val="100000"/>
              </a:lnSpc>
              <a:defRPr b="0" i="0">
                <a:solidFill>
                  <a:srgbClr val="696B68"/>
                </a:solidFill>
                <a:latin typeface="Overpass Medium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3574F2C3-CF17-B14D-B3DE-3A1ED22495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7333" y="6207331"/>
            <a:ext cx="2056572" cy="514143"/>
          </a:xfrm>
          <a:prstGeom prst="rect">
            <a:avLst/>
          </a:prstGeom>
        </p:spPr>
      </p:pic>
      <p:sp>
        <p:nvSpPr>
          <p:cNvPr id="18" name="Footer Placeholder 13">
            <a:extLst>
              <a:ext uri="{FF2B5EF4-FFF2-40B4-BE49-F238E27FC236}">
                <a16:creationId xmlns:a16="http://schemas.microsoft.com/office/drawing/2014/main" id="{63CC1E95-3208-2D48-9974-180FD3B39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>
                <a:latin typeface="Interstate" pitchFamily="2" charset="77"/>
              </a:defRPr>
            </a:lvl1pPr>
          </a:lstStyle>
          <a:p>
            <a:r>
              <a:rPr lang="en-US"/>
              <a:t>Footer text</a:t>
            </a:r>
          </a:p>
        </p:txBody>
      </p:sp>
      <p:sp>
        <p:nvSpPr>
          <p:cNvPr id="19" name="Slide Number Placeholder 14">
            <a:extLst>
              <a:ext uri="{FF2B5EF4-FFF2-40B4-BE49-F238E27FC236}">
                <a16:creationId xmlns:a16="http://schemas.microsoft.com/office/drawing/2014/main" id="{4BEE4287-E539-D143-AD48-6AAA10CC5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 b="0">
                <a:solidFill>
                  <a:schemeClr val="bg1">
                    <a:lumMod val="50000"/>
                  </a:schemeClr>
                </a:solidFill>
                <a:latin typeface="Interstate" pitchFamily="2" charset="77"/>
              </a:defRPr>
            </a:lvl1pPr>
          </a:lstStyle>
          <a:p>
            <a:fld id="{2C74885C-FB98-B840-A066-BC086B6D24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A1D4C06-B213-8744-A0C9-A5B7D7F9D3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960" y="685800"/>
            <a:ext cx="9601200" cy="914400"/>
          </a:xfrm>
        </p:spPr>
        <p:txBody>
          <a:bodyPr lIns="0" tIns="0" rIns="0" bIns="0" anchor="ctr" anchorCtr="0">
            <a:noAutofit/>
          </a:bodyPr>
          <a:lstStyle>
            <a:lvl1pPr>
              <a:defRPr b="1" i="0">
                <a:solidFill>
                  <a:srgbClr val="007DA4"/>
                </a:solidFill>
                <a:latin typeface="Besley ExtraBold" pitchFamily="2" charset="77"/>
                <a:ea typeface="Besley ExtraBold" pitchFamily="2" charset="77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4684837-6F71-7B45-A409-67449E6E09B5}"/>
              </a:ext>
            </a:extLst>
          </p:cNvPr>
          <p:cNvSpPr/>
          <p:nvPr userDrawn="1"/>
        </p:nvSpPr>
        <p:spPr>
          <a:xfrm>
            <a:off x="8153400" y="-876934"/>
            <a:ext cx="2771721" cy="2771721"/>
          </a:xfrm>
          <a:prstGeom prst="ellipse">
            <a:avLst/>
          </a:prstGeom>
          <a:noFill/>
          <a:ln w="6350">
            <a:solidFill>
              <a:srgbClr val="FFBA08">
                <a:alpha val="5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9F73D2D-1353-5044-809B-613F099B121E}"/>
              </a:ext>
            </a:extLst>
          </p:cNvPr>
          <p:cNvSpPr/>
          <p:nvPr userDrawn="1"/>
        </p:nvSpPr>
        <p:spPr>
          <a:xfrm>
            <a:off x="10320315" y="-2069820"/>
            <a:ext cx="3144738" cy="3144738"/>
          </a:xfrm>
          <a:prstGeom prst="ellipse">
            <a:avLst/>
          </a:prstGeom>
          <a:noFill/>
          <a:ln w="6350">
            <a:solidFill>
              <a:srgbClr val="FFBA08">
                <a:alpha val="5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2301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ontent –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EC931-A5A9-AD46-AEE6-87725E63D8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069975"/>
          </a:xfrm>
        </p:spPr>
        <p:txBody>
          <a:bodyPr anchor="t"/>
          <a:lstStyle>
            <a:lvl1pPr>
              <a:defRPr sz="3200" b="1" i="0">
                <a:solidFill>
                  <a:srgbClr val="007DA4"/>
                </a:solidFill>
                <a:latin typeface="Besley ExtraBold" pitchFamily="2" charset="77"/>
                <a:ea typeface="Besley ExtraBold" pitchFamily="2" charset="77"/>
              </a:defRPr>
            </a:lvl1pPr>
          </a:lstStyle>
          <a:p>
            <a:r>
              <a:rPr lang="en-US"/>
              <a:t>Click to add a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9BF54D-F57F-7E41-8F34-A63989D2572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457200"/>
            <a:ext cx="6169024" cy="5411788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3200">
                <a:latin typeface="Overpass Medium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to add Picture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1E2449-3631-A149-9250-DECEE46C5E1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94560"/>
            <a:ext cx="3932237" cy="3674428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400" b="0" i="0">
                <a:solidFill>
                  <a:srgbClr val="696B68"/>
                </a:solidFill>
                <a:latin typeface="Overpass Medium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slide content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C2146E1F-1338-D545-A3B3-25771D28F3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7333" y="6207331"/>
            <a:ext cx="2056572" cy="514143"/>
          </a:xfrm>
          <a:prstGeom prst="rect">
            <a:avLst/>
          </a:prstGeom>
        </p:spPr>
      </p:pic>
      <p:sp>
        <p:nvSpPr>
          <p:cNvPr id="11" name="Footer Placeholder 13">
            <a:extLst>
              <a:ext uri="{FF2B5EF4-FFF2-40B4-BE49-F238E27FC236}">
                <a16:creationId xmlns:a16="http://schemas.microsoft.com/office/drawing/2014/main" id="{72E6D9C6-D35D-AB4B-AB06-8DE59D28D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>
                <a:latin typeface="Interstate" pitchFamily="2" charset="77"/>
              </a:defRPr>
            </a:lvl1pPr>
          </a:lstStyle>
          <a:p>
            <a:r>
              <a:rPr lang="en-US"/>
              <a:t>Footer text</a:t>
            </a:r>
          </a:p>
        </p:txBody>
      </p:sp>
      <p:sp>
        <p:nvSpPr>
          <p:cNvPr id="13" name="Slide Number Placeholder 14">
            <a:extLst>
              <a:ext uri="{FF2B5EF4-FFF2-40B4-BE49-F238E27FC236}">
                <a16:creationId xmlns:a16="http://schemas.microsoft.com/office/drawing/2014/main" id="{76884A92-36A1-D245-83A9-C01771EA4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 b="0">
                <a:solidFill>
                  <a:schemeClr val="bg1">
                    <a:lumMod val="50000"/>
                  </a:schemeClr>
                </a:solidFill>
                <a:latin typeface="Interstate" pitchFamily="2" charset="77"/>
              </a:defRPr>
            </a:lvl1pPr>
          </a:lstStyle>
          <a:p>
            <a:fld id="{2C74885C-FB98-B840-A066-BC086B6D24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0310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ontent -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EC931-A5A9-AD46-AEE6-87725E63D8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62120" y="457200"/>
            <a:ext cx="3932237" cy="1600200"/>
          </a:xfrm>
        </p:spPr>
        <p:txBody>
          <a:bodyPr anchor="t"/>
          <a:lstStyle>
            <a:lvl1pPr>
              <a:defRPr sz="3200" b="1" i="0">
                <a:solidFill>
                  <a:srgbClr val="007DA4"/>
                </a:solidFill>
                <a:latin typeface="Besley ExtraBold" pitchFamily="2" charset="77"/>
                <a:ea typeface="Besley ExtraBold" pitchFamily="2" charset="77"/>
              </a:defRPr>
            </a:lvl1pPr>
          </a:lstStyle>
          <a:p>
            <a:r>
              <a:rPr lang="en-US"/>
              <a:t>Click to add a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9BF54D-F57F-7E41-8F34-A63989D2572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39788" y="457200"/>
            <a:ext cx="6169024" cy="5453406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3200">
                <a:latin typeface="Overpass Medium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to add Picture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1E2449-3631-A149-9250-DECEE46C5E1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562120" y="2194560"/>
            <a:ext cx="3932237" cy="3322320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400" b="0" i="0">
                <a:solidFill>
                  <a:srgbClr val="696B68"/>
                </a:solidFill>
                <a:latin typeface="Overpass Medium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slide content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7326F5FB-B235-164E-BA56-A32CBECD42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7333" y="6207331"/>
            <a:ext cx="2056572" cy="514143"/>
          </a:xfrm>
          <a:prstGeom prst="rect">
            <a:avLst/>
          </a:prstGeom>
        </p:spPr>
      </p:pic>
      <p:sp>
        <p:nvSpPr>
          <p:cNvPr id="12" name="Footer Placeholder 13">
            <a:extLst>
              <a:ext uri="{FF2B5EF4-FFF2-40B4-BE49-F238E27FC236}">
                <a16:creationId xmlns:a16="http://schemas.microsoft.com/office/drawing/2014/main" id="{47732382-D9F9-994B-9695-297A6A6D3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>
                <a:latin typeface="Interstate" pitchFamily="2" charset="77"/>
              </a:defRPr>
            </a:lvl1pPr>
          </a:lstStyle>
          <a:p>
            <a:r>
              <a:rPr lang="en-US"/>
              <a:t>Footer text</a:t>
            </a:r>
          </a:p>
        </p:txBody>
      </p:sp>
      <p:sp>
        <p:nvSpPr>
          <p:cNvPr id="13" name="Slide Number Placeholder 14">
            <a:extLst>
              <a:ext uri="{FF2B5EF4-FFF2-40B4-BE49-F238E27FC236}">
                <a16:creationId xmlns:a16="http://schemas.microsoft.com/office/drawing/2014/main" id="{205DFB8B-8DB7-F542-B74D-7B7998480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 b="0">
                <a:solidFill>
                  <a:schemeClr val="bg1">
                    <a:lumMod val="50000"/>
                  </a:schemeClr>
                </a:solidFill>
                <a:latin typeface="Interstate" pitchFamily="2" charset="77"/>
              </a:defRPr>
            </a:lvl1pPr>
          </a:lstStyle>
          <a:p>
            <a:fld id="{2C74885C-FB98-B840-A066-BC086B6D24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4626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F0C9D-FCB6-EA4B-9DAB-E1A4754F0C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960" y="731520"/>
            <a:ext cx="9326880" cy="512127"/>
          </a:xfrm>
        </p:spPr>
        <p:txBody>
          <a:bodyPr anchor="t" anchorCtr="0"/>
          <a:lstStyle>
            <a:lvl1pPr>
              <a:defRPr b="1" i="0">
                <a:solidFill>
                  <a:srgbClr val="007DA4"/>
                </a:solidFill>
                <a:latin typeface="Besley ExtraBold" pitchFamily="2" charset="77"/>
                <a:ea typeface="Besley ExtraBold" pitchFamily="2" charset="77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E5AFB47-DD3C-9240-82F6-5D39142071B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68338" y="1389580"/>
            <a:ext cx="10485461" cy="4858544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a large picture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E0873C91-FC37-AF45-8B22-9CF9D6AF85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7333" y="6207331"/>
            <a:ext cx="2056572" cy="514143"/>
          </a:xfrm>
          <a:prstGeom prst="rect">
            <a:avLst/>
          </a:prstGeom>
        </p:spPr>
      </p:pic>
      <p:sp>
        <p:nvSpPr>
          <p:cNvPr id="10" name="Footer Placeholder 13">
            <a:extLst>
              <a:ext uri="{FF2B5EF4-FFF2-40B4-BE49-F238E27FC236}">
                <a16:creationId xmlns:a16="http://schemas.microsoft.com/office/drawing/2014/main" id="{C3C1F8E6-B180-F04C-8606-BA5658148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>
                <a:latin typeface="Interstate" pitchFamily="2" charset="77"/>
              </a:defRPr>
            </a:lvl1pPr>
          </a:lstStyle>
          <a:p>
            <a:r>
              <a:rPr lang="en-US"/>
              <a:t>Footer text</a:t>
            </a:r>
          </a:p>
        </p:txBody>
      </p:sp>
      <p:sp>
        <p:nvSpPr>
          <p:cNvPr id="11" name="Slide Number Placeholder 14">
            <a:extLst>
              <a:ext uri="{FF2B5EF4-FFF2-40B4-BE49-F238E27FC236}">
                <a16:creationId xmlns:a16="http://schemas.microsoft.com/office/drawing/2014/main" id="{8D64C567-C47D-124C-8D36-6637E9606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 b="0">
                <a:solidFill>
                  <a:schemeClr val="bg1">
                    <a:lumMod val="50000"/>
                  </a:schemeClr>
                </a:solidFill>
                <a:latin typeface="Interstate" pitchFamily="2" charset="77"/>
              </a:defRPr>
            </a:lvl1pPr>
          </a:lstStyle>
          <a:p>
            <a:fld id="{2C74885C-FB98-B840-A066-BC086B6D24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5276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E5AFB47-DD3C-9240-82F6-5D39142071B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a large picture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955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wo Column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97F7D0-07C4-0C4B-AB61-D1E76C13F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 i="0">
                <a:solidFill>
                  <a:srgbClr val="696B68"/>
                </a:solidFill>
                <a:latin typeface="Overpass Medium" pitchFamily="2" charset="77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B8DD59-5C83-1D4D-B204-269DB8C869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66035"/>
            <a:ext cx="5157787" cy="3684588"/>
          </a:xfrm>
        </p:spPr>
        <p:txBody>
          <a:bodyPr/>
          <a:lstStyle>
            <a:lvl1pPr>
              <a:lnSpc>
                <a:spcPct val="100000"/>
              </a:lnSpc>
              <a:defRPr b="0" i="0">
                <a:solidFill>
                  <a:srgbClr val="696B68"/>
                </a:solidFill>
                <a:latin typeface="Overpass Medium" pitchFamily="2" charset="77"/>
              </a:defRPr>
            </a:lvl1pPr>
            <a:lvl2pPr>
              <a:lnSpc>
                <a:spcPct val="100000"/>
              </a:lnSpc>
              <a:defRPr b="0" i="0">
                <a:solidFill>
                  <a:srgbClr val="696B68"/>
                </a:solidFill>
                <a:latin typeface="Overpass Medium" pitchFamily="2" charset="77"/>
              </a:defRPr>
            </a:lvl2pPr>
            <a:lvl3pPr>
              <a:lnSpc>
                <a:spcPct val="100000"/>
              </a:lnSpc>
              <a:defRPr b="0" i="0">
                <a:solidFill>
                  <a:srgbClr val="696B68"/>
                </a:solidFill>
                <a:latin typeface="Overpass Medium" pitchFamily="2" charset="77"/>
              </a:defRPr>
            </a:lvl3pPr>
            <a:lvl4pPr>
              <a:lnSpc>
                <a:spcPct val="100000"/>
              </a:lnSpc>
              <a:defRPr b="0" i="0">
                <a:solidFill>
                  <a:srgbClr val="696B68"/>
                </a:solidFill>
                <a:latin typeface="Overpass Medium" pitchFamily="2" charset="77"/>
              </a:defRPr>
            </a:lvl4pPr>
            <a:lvl5pPr>
              <a:lnSpc>
                <a:spcPct val="100000"/>
              </a:lnSpc>
              <a:defRPr b="0" i="0">
                <a:solidFill>
                  <a:srgbClr val="696B68"/>
                </a:solidFill>
                <a:latin typeface="Overpass Medium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FA567E-1160-D249-8C40-C809C21AF0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rgbClr val="696B68"/>
                </a:solidFill>
                <a:latin typeface="Overpass Medium" pitchFamily="2" charset="77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022195-391B-6149-A373-031E3294C0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66035"/>
            <a:ext cx="5183188" cy="3684588"/>
          </a:xfrm>
        </p:spPr>
        <p:txBody>
          <a:bodyPr/>
          <a:lstStyle>
            <a:lvl1pPr>
              <a:lnSpc>
                <a:spcPct val="100000"/>
              </a:lnSpc>
              <a:defRPr b="0" i="0">
                <a:solidFill>
                  <a:srgbClr val="696B68"/>
                </a:solidFill>
                <a:latin typeface="Overpass Medium" pitchFamily="2" charset="77"/>
              </a:defRPr>
            </a:lvl1pPr>
            <a:lvl2pPr>
              <a:lnSpc>
                <a:spcPct val="100000"/>
              </a:lnSpc>
              <a:defRPr b="0" i="0">
                <a:solidFill>
                  <a:srgbClr val="696B68"/>
                </a:solidFill>
                <a:latin typeface="Overpass Medium" pitchFamily="2" charset="77"/>
              </a:defRPr>
            </a:lvl2pPr>
            <a:lvl3pPr>
              <a:lnSpc>
                <a:spcPct val="100000"/>
              </a:lnSpc>
              <a:defRPr b="0" i="0">
                <a:solidFill>
                  <a:srgbClr val="696B68"/>
                </a:solidFill>
                <a:latin typeface="Overpass Medium" pitchFamily="2" charset="77"/>
              </a:defRPr>
            </a:lvl3pPr>
            <a:lvl4pPr>
              <a:lnSpc>
                <a:spcPct val="100000"/>
              </a:lnSpc>
              <a:defRPr b="0" i="0">
                <a:solidFill>
                  <a:srgbClr val="696B68"/>
                </a:solidFill>
                <a:latin typeface="Overpass Medium" pitchFamily="2" charset="77"/>
              </a:defRPr>
            </a:lvl4pPr>
            <a:lvl5pPr>
              <a:lnSpc>
                <a:spcPct val="100000"/>
              </a:lnSpc>
              <a:defRPr b="0" i="0">
                <a:solidFill>
                  <a:srgbClr val="696B68"/>
                </a:solidFill>
                <a:latin typeface="Overpass Medium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3574F2C3-CF17-B14D-B3DE-3A1ED22495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34" y="6207333"/>
            <a:ext cx="2056572" cy="514143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AA1D4C06-B213-8744-A0C9-A5B7D7F9D3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960" y="685800"/>
            <a:ext cx="9601200" cy="914400"/>
          </a:xfrm>
        </p:spPr>
        <p:txBody>
          <a:bodyPr lIns="0" tIns="0" rIns="0" bIns="0" anchor="ctr" anchorCtr="0">
            <a:noAutofit/>
          </a:bodyPr>
          <a:lstStyle>
            <a:lvl1pPr>
              <a:defRPr b="1" i="0">
                <a:solidFill>
                  <a:srgbClr val="007DA4"/>
                </a:solidFill>
                <a:latin typeface="Besley ExtraBold" pitchFamily="2" charset="77"/>
                <a:ea typeface="Besley ExtraBold" pitchFamily="2" charset="77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4684837-6F71-7B45-A409-67449E6E09B5}"/>
              </a:ext>
            </a:extLst>
          </p:cNvPr>
          <p:cNvSpPr/>
          <p:nvPr userDrawn="1"/>
        </p:nvSpPr>
        <p:spPr>
          <a:xfrm>
            <a:off x="8153401" y="-876933"/>
            <a:ext cx="2771721" cy="2771721"/>
          </a:xfrm>
          <a:prstGeom prst="ellipse">
            <a:avLst/>
          </a:prstGeom>
          <a:noFill/>
          <a:ln w="6350">
            <a:solidFill>
              <a:srgbClr val="FFBA08">
                <a:alpha val="5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9F73D2D-1353-5044-809B-613F099B121E}"/>
              </a:ext>
            </a:extLst>
          </p:cNvPr>
          <p:cNvSpPr/>
          <p:nvPr userDrawn="1"/>
        </p:nvSpPr>
        <p:spPr>
          <a:xfrm>
            <a:off x="10320315" y="-2069820"/>
            <a:ext cx="3144739" cy="3144739"/>
          </a:xfrm>
          <a:prstGeom prst="ellipse">
            <a:avLst/>
          </a:prstGeom>
          <a:noFill/>
          <a:ln w="6350">
            <a:solidFill>
              <a:srgbClr val="FFBA08">
                <a:alpha val="5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82985784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stitial-Navy">
    <p:bg>
      <p:bgPr>
        <a:solidFill>
          <a:srgbClr val="003E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60EEC3E3-72BD-844E-91F7-82199410D854}"/>
              </a:ext>
            </a:extLst>
          </p:cNvPr>
          <p:cNvSpPr/>
          <p:nvPr userDrawn="1"/>
        </p:nvSpPr>
        <p:spPr>
          <a:xfrm>
            <a:off x="9973356" y="1939859"/>
            <a:ext cx="5494565" cy="5494565"/>
          </a:xfrm>
          <a:prstGeom prst="ellipse">
            <a:avLst/>
          </a:prstGeom>
          <a:noFill/>
          <a:ln w="3175">
            <a:solidFill>
              <a:srgbClr val="FFB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32E2AACA-745A-4D4C-949E-B50AAB8419B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540587" y="-2494238"/>
            <a:ext cx="5779391" cy="5779391"/>
          </a:xfrm>
          <a:custGeom>
            <a:avLst/>
            <a:gdLst>
              <a:gd name="connsiteX0" fmla="*/ 2105891 w 4211782"/>
              <a:gd name="connsiteY0" fmla="*/ 0 h 4211782"/>
              <a:gd name="connsiteX1" fmla="*/ 4211782 w 4211782"/>
              <a:gd name="connsiteY1" fmla="*/ 2105891 h 4211782"/>
              <a:gd name="connsiteX2" fmla="*/ 2105891 w 4211782"/>
              <a:gd name="connsiteY2" fmla="*/ 4211782 h 4211782"/>
              <a:gd name="connsiteX3" fmla="*/ 0 w 4211782"/>
              <a:gd name="connsiteY3" fmla="*/ 2105891 h 4211782"/>
              <a:gd name="connsiteX4" fmla="*/ 2105891 w 4211782"/>
              <a:gd name="connsiteY4" fmla="*/ 0 h 421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1782" h="4211782">
                <a:moveTo>
                  <a:pt x="2105891" y="0"/>
                </a:moveTo>
                <a:cubicBezTo>
                  <a:pt x="3268942" y="0"/>
                  <a:pt x="4211782" y="942840"/>
                  <a:pt x="4211782" y="2105891"/>
                </a:cubicBezTo>
                <a:cubicBezTo>
                  <a:pt x="4211782" y="3268942"/>
                  <a:pt x="3268942" y="4211782"/>
                  <a:pt x="2105891" y="4211782"/>
                </a:cubicBezTo>
                <a:cubicBezTo>
                  <a:pt x="942840" y="4211782"/>
                  <a:pt x="0" y="3268942"/>
                  <a:pt x="0" y="2105891"/>
                </a:cubicBezTo>
                <a:cubicBezTo>
                  <a:pt x="0" y="942840"/>
                  <a:pt x="942840" y="0"/>
                  <a:pt x="210589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8D31168B-2AE1-E941-99F4-B85DBE7992B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487286" y="3429000"/>
            <a:ext cx="6033920" cy="6033920"/>
          </a:xfrm>
          <a:custGeom>
            <a:avLst/>
            <a:gdLst>
              <a:gd name="connsiteX0" fmla="*/ 2105891 w 4211782"/>
              <a:gd name="connsiteY0" fmla="*/ 0 h 4211782"/>
              <a:gd name="connsiteX1" fmla="*/ 4211782 w 4211782"/>
              <a:gd name="connsiteY1" fmla="*/ 2105891 h 4211782"/>
              <a:gd name="connsiteX2" fmla="*/ 2105891 w 4211782"/>
              <a:gd name="connsiteY2" fmla="*/ 4211782 h 4211782"/>
              <a:gd name="connsiteX3" fmla="*/ 0 w 4211782"/>
              <a:gd name="connsiteY3" fmla="*/ 2105891 h 4211782"/>
              <a:gd name="connsiteX4" fmla="*/ 2105891 w 4211782"/>
              <a:gd name="connsiteY4" fmla="*/ 0 h 421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1782" h="4211782">
                <a:moveTo>
                  <a:pt x="2105891" y="0"/>
                </a:moveTo>
                <a:cubicBezTo>
                  <a:pt x="3268942" y="0"/>
                  <a:pt x="4211782" y="942840"/>
                  <a:pt x="4211782" y="2105891"/>
                </a:cubicBezTo>
                <a:cubicBezTo>
                  <a:pt x="4211782" y="3268942"/>
                  <a:pt x="3268942" y="4211782"/>
                  <a:pt x="2105891" y="4211782"/>
                </a:cubicBezTo>
                <a:cubicBezTo>
                  <a:pt x="942840" y="4211782"/>
                  <a:pt x="0" y="3268942"/>
                  <a:pt x="0" y="2105891"/>
                </a:cubicBezTo>
                <a:cubicBezTo>
                  <a:pt x="0" y="942840"/>
                  <a:pt x="942840" y="0"/>
                  <a:pt x="210589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4B93F882-BE4E-7A4B-8086-1E34248EDE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24018" y="1649162"/>
            <a:ext cx="6543964" cy="327198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A2A7255-DACE-EA4D-9B33-64519AF3B04A}"/>
              </a:ext>
            </a:extLst>
          </p:cNvPr>
          <p:cNvSpPr/>
          <p:nvPr userDrawn="1"/>
        </p:nvSpPr>
        <p:spPr>
          <a:xfrm>
            <a:off x="-2199764" y="1939859"/>
            <a:ext cx="3265977" cy="3265977"/>
          </a:xfrm>
          <a:prstGeom prst="ellipse">
            <a:avLst/>
          </a:prstGeom>
          <a:noFill/>
          <a:ln w="6350">
            <a:solidFill>
              <a:srgbClr val="FFB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1459EF-6CBC-7647-95D1-5924F764EE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5594467"/>
            <a:ext cx="9144000" cy="422275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Overpass Medium" pitchFamily="2" charset="77"/>
              </a:defRPr>
            </a:lvl1pPr>
            <a:lvl2pPr marL="457200" indent="0" algn="ctr">
              <a:buNone/>
              <a:defRPr sz="2400">
                <a:solidFill>
                  <a:schemeClr val="bg1"/>
                </a:solidFill>
                <a:latin typeface="Source Sans Pro" panose="020B0503030403020204" pitchFamily="34" charset="0"/>
              </a:defRPr>
            </a:lvl2pPr>
            <a:lvl3pPr marL="914400" indent="0" algn="ctr">
              <a:buNone/>
              <a:defRPr sz="2400">
                <a:solidFill>
                  <a:schemeClr val="bg1"/>
                </a:solidFill>
                <a:latin typeface="Source Sans Pro" panose="020B0503030403020204" pitchFamily="34" charset="0"/>
              </a:defRPr>
            </a:lvl3pPr>
            <a:lvl4pPr marL="1371600" indent="0" algn="ctr">
              <a:buNone/>
              <a:defRPr sz="2400">
                <a:solidFill>
                  <a:schemeClr val="bg1"/>
                </a:solidFill>
                <a:latin typeface="Source Sans Pro" panose="020B0503030403020204" pitchFamily="34" charset="0"/>
              </a:defRPr>
            </a:lvl4pPr>
            <a:lvl5pPr marL="1828800" indent="0" algn="ctr">
              <a:buNone/>
              <a:defRPr sz="2400">
                <a:solidFill>
                  <a:schemeClr val="bg1"/>
                </a:solidFill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97044322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stitial-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1459EF-6CBC-7647-95D1-5924F764EE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5594467"/>
            <a:ext cx="9144000" cy="422275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rgbClr val="007DA4"/>
                </a:solidFill>
                <a:latin typeface="Overpass Medium" pitchFamily="2" charset="77"/>
              </a:defRPr>
            </a:lvl1pPr>
            <a:lvl2pPr marL="457200" indent="0" algn="ctr">
              <a:buNone/>
              <a:defRPr sz="2400">
                <a:solidFill>
                  <a:schemeClr val="bg1"/>
                </a:solidFill>
                <a:latin typeface="Source Sans Pro" panose="020B0503030403020204" pitchFamily="34" charset="0"/>
              </a:defRPr>
            </a:lvl2pPr>
            <a:lvl3pPr marL="914400" indent="0" algn="ctr">
              <a:buNone/>
              <a:defRPr sz="2400">
                <a:solidFill>
                  <a:schemeClr val="bg1"/>
                </a:solidFill>
                <a:latin typeface="Source Sans Pro" panose="020B0503030403020204" pitchFamily="34" charset="0"/>
              </a:defRPr>
            </a:lvl3pPr>
            <a:lvl4pPr marL="1371600" indent="0" algn="ctr">
              <a:buNone/>
              <a:defRPr sz="2400">
                <a:solidFill>
                  <a:schemeClr val="bg1"/>
                </a:solidFill>
                <a:latin typeface="Source Sans Pro" panose="020B0503030403020204" pitchFamily="34" charset="0"/>
              </a:defRPr>
            </a:lvl4pPr>
            <a:lvl5pPr marL="1828800" indent="0" algn="ctr">
              <a:buNone/>
              <a:defRPr sz="2400">
                <a:solidFill>
                  <a:schemeClr val="bg1"/>
                </a:solidFill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32E2AACA-745A-4D4C-949E-B50AAB8419B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540586" y="-2494238"/>
            <a:ext cx="5779391" cy="5779391"/>
          </a:xfrm>
          <a:custGeom>
            <a:avLst/>
            <a:gdLst>
              <a:gd name="connsiteX0" fmla="*/ 2105891 w 4211782"/>
              <a:gd name="connsiteY0" fmla="*/ 0 h 4211782"/>
              <a:gd name="connsiteX1" fmla="*/ 4211782 w 4211782"/>
              <a:gd name="connsiteY1" fmla="*/ 2105891 h 4211782"/>
              <a:gd name="connsiteX2" fmla="*/ 2105891 w 4211782"/>
              <a:gd name="connsiteY2" fmla="*/ 4211782 h 4211782"/>
              <a:gd name="connsiteX3" fmla="*/ 0 w 4211782"/>
              <a:gd name="connsiteY3" fmla="*/ 2105891 h 4211782"/>
              <a:gd name="connsiteX4" fmla="*/ 2105891 w 4211782"/>
              <a:gd name="connsiteY4" fmla="*/ 0 h 421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1782" h="4211782">
                <a:moveTo>
                  <a:pt x="2105891" y="0"/>
                </a:moveTo>
                <a:cubicBezTo>
                  <a:pt x="3268942" y="0"/>
                  <a:pt x="4211782" y="942840"/>
                  <a:pt x="4211782" y="2105891"/>
                </a:cubicBezTo>
                <a:cubicBezTo>
                  <a:pt x="4211782" y="3268942"/>
                  <a:pt x="3268942" y="4211782"/>
                  <a:pt x="2105891" y="4211782"/>
                </a:cubicBezTo>
                <a:cubicBezTo>
                  <a:pt x="942840" y="4211782"/>
                  <a:pt x="0" y="3268942"/>
                  <a:pt x="0" y="2105891"/>
                </a:cubicBezTo>
                <a:cubicBezTo>
                  <a:pt x="0" y="942840"/>
                  <a:pt x="942840" y="0"/>
                  <a:pt x="210589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8D31168B-2AE1-E941-99F4-B85DBE7992B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773973" y="3529904"/>
            <a:ext cx="6033920" cy="6033920"/>
          </a:xfrm>
          <a:custGeom>
            <a:avLst/>
            <a:gdLst>
              <a:gd name="connsiteX0" fmla="*/ 2105891 w 4211782"/>
              <a:gd name="connsiteY0" fmla="*/ 0 h 4211782"/>
              <a:gd name="connsiteX1" fmla="*/ 4211782 w 4211782"/>
              <a:gd name="connsiteY1" fmla="*/ 2105891 h 4211782"/>
              <a:gd name="connsiteX2" fmla="*/ 2105891 w 4211782"/>
              <a:gd name="connsiteY2" fmla="*/ 4211782 h 4211782"/>
              <a:gd name="connsiteX3" fmla="*/ 0 w 4211782"/>
              <a:gd name="connsiteY3" fmla="*/ 2105891 h 4211782"/>
              <a:gd name="connsiteX4" fmla="*/ 2105891 w 4211782"/>
              <a:gd name="connsiteY4" fmla="*/ 0 h 421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1782" h="4211782">
                <a:moveTo>
                  <a:pt x="2105891" y="0"/>
                </a:moveTo>
                <a:cubicBezTo>
                  <a:pt x="3268942" y="0"/>
                  <a:pt x="4211782" y="942840"/>
                  <a:pt x="4211782" y="2105891"/>
                </a:cubicBezTo>
                <a:cubicBezTo>
                  <a:pt x="4211782" y="3268942"/>
                  <a:pt x="3268942" y="4211782"/>
                  <a:pt x="2105891" y="4211782"/>
                </a:cubicBezTo>
                <a:cubicBezTo>
                  <a:pt x="942840" y="4211782"/>
                  <a:pt x="0" y="3268942"/>
                  <a:pt x="0" y="2105891"/>
                </a:cubicBezTo>
                <a:cubicBezTo>
                  <a:pt x="0" y="942840"/>
                  <a:pt x="942840" y="0"/>
                  <a:pt x="210589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93F882-BE4E-7A4B-8086-1E34248EDE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824018" y="1481227"/>
            <a:ext cx="6543964" cy="327198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A80DB9B2-6AF8-F643-9316-C67A25FCAE14}"/>
              </a:ext>
            </a:extLst>
          </p:cNvPr>
          <p:cNvSpPr/>
          <p:nvPr userDrawn="1"/>
        </p:nvSpPr>
        <p:spPr>
          <a:xfrm>
            <a:off x="9124271" y="2415426"/>
            <a:ext cx="5494565" cy="5494565"/>
          </a:xfrm>
          <a:prstGeom prst="ellipse">
            <a:avLst/>
          </a:prstGeom>
          <a:noFill/>
          <a:ln w="3175">
            <a:solidFill>
              <a:srgbClr val="FFB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23406AD-ED8E-6A4F-A59A-0452CA13D930}"/>
              </a:ext>
            </a:extLst>
          </p:cNvPr>
          <p:cNvSpPr/>
          <p:nvPr userDrawn="1"/>
        </p:nvSpPr>
        <p:spPr>
          <a:xfrm>
            <a:off x="-2199764" y="1939859"/>
            <a:ext cx="3265977" cy="3265977"/>
          </a:xfrm>
          <a:prstGeom prst="ellipse">
            <a:avLst/>
          </a:prstGeom>
          <a:noFill/>
          <a:ln w="6350">
            <a:solidFill>
              <a:srgbClr val="FFB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4486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556723-FD72-13B6-7A53-BCF7D7C6C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2B529-340A-8741-B4E4-88039035A462}" type="datetime1">
              <a:rPr lang="en-US" smtClean="0"/>
              <a:t>8/1/2024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3AA933-3FC8-1CEF-4AD7-B76707319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6E1E4E-E0C8-884B-0BCA-5CCA9192B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885C-FB98-B840-A066-BC086B6D2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193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3F5C13-8F7A-C14D-B643-124FEFFF4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C43F25-EAD2-DF4E-B9A7-3E9A168878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0D5491-03A4-0C48-B119-9E67F10B2F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2B529-340A-8741-B4E4-88039035A462}" type="datetime1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6B935-9B4A-3C4D-8383-B4B8DF7AA8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67FA8A-0B2D-8344-BD60-B45F11F6AC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4885C-FB98-B840-A066-BC086B6D2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168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0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4471" r:id="rId8"/>
    <p:sldLayoutId id="2147484472" r:id="rId9"/>
    <p:sldLayoutId id="2147483691" r:id="rId10"/>
    <p:sldLayoutId id="2147483692" r:id="rId11"/>
    <p:sldLayoutId id="2147484459" r:id="rId12"/>
    <p:sldLayoutId id="2147484461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4462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4470" r:id="rId25"/>
    <p:sldLayoutId id="2147483711" r:id="rId26"/>
    <p:sldLayoutId id="2147483718" r:id="rId27"/>
    <p:sldLayoutId id="2147483719" r:id="rId28"/>
    <p:sldLayoutId id="2147483720" r:id="rId29"/>
    <p:sldLayoutId id="2147483721" r:id="rId30"/>
    <p:sldLayoutId id="2147483722" r:id="rId31"/>
    <p:sldLayoutId id="2147483723" r:id="rId32"/>
    <p:sldLayoutId id="2147483724" r:id="rId33"/>
    <p:sldLayoutId id="2147483725" r:id="rId34"/>
    <p:sldLayoutId id="2147483726" r:id="rId35"/>
    <p:sldLayoutId id="2147483727" r:id="rId36"/>
    <p:sldLayoutId id="2147483728" r:id="rId37"/>
    <p:sldLayoutId id="2147483729" r:id="rId38"/>
    <p:sldLayoutId id="2147484456" r:id="rId39"/>
    <p:sldLayoutId id="2147483731" r:id="rId40"/>
    <p:sldLayoutId id="2147483732" r:id="rId41"/>
    <p:sldLayoutId id="2147483733" r:id="rId42"/>
    <p:sldLayoutId id="2147483734" r:id="rId43"/>
    <p:sldLayoutId id="2147483735" r:id="rId44"/>
    <p:sldLayoutId id="2147483736" r:id="rId45"/>
    <p:sldLayoutId id="2147483737" r:id="rId46"/>
    <p:sldLayoutId id="2147483738" r:id="rId47"/>
    <p:sldLayoutId id="2147483739" r:id="rId48"/>
    <p:sldLayoutId id="2147483740" r:id="rId49"/>
    <p:sldLayoutId id="2147483741" r:id="rId50"/>
    <p:sldLayoutId id="2147484169" r:id="rId51"/>
    <p:sldLayoutId id="2147484170" r:id="rId52"/>
    <p:sldLayoutId id="2147484171" r:id="rId53"/>
    <p:sldLayoutId id="2147484172" r:id="rId54"/>
    <p:sldLayoutId id="2147484248" r:id="rId55"/>
    <p:sldLayoutId id="2147484174" r:id="rId56"/>
    <p:sldLayoutId id="2147484175" r:id="rId57"/>
    <p:sldLayoutId id="2147484176" r:id="rId58"/>
    <p:sldLayoutId id="2147484177" r:id="rId59"/>
    <p:sldLayoutId id="2147484178" r:id="rId60"/>
    <p:sldLayoutId id="2147484249" r:id="rId61"/>
    <p:sldLayoutId id="2147484254" r:id="rId62"/>
    <p:sldLayoutId id="2147484255" r:id="rId63"/>
    <p:sldLayoutId id="2147483743" r:id="rId64"/>
    <p:sldLayoutId id="2147483744" r:id="rId65"/>
    <p:sldLayoutId id="2147483745" r:id="rId66"/>
    <p:sldLayoutId id="2147483746" r:id="rId67"/>
    <p:sldLayoutId id="2147483747" r:id="rId68"/>
    <p:sldLayoutId id="2147483748" r:id="rId69"/>
    <p:sldLayoutId id="2147483749" r:id="rId70"/>
    <p:sldLayoutId id="2147483752" r:id="rId71"/>
    <p:sldLayoutId id="2147483753" r:id="rId72"/>
    <p:sldLayoutId id="2147483754" r:id="rId73"/>
    <p:sldLayoutId id="2147483755" r:id="rId74"/>
    <p:sldLayoutId id="2147484181" r:id="rId75"/>
    <p:sldLayoutId id="2147484182" r:id="rId76"/>
    <p:sldLayoutId id="2147484198" r:id="rId7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3F5C13-8F7A-C14D-B643-124FEFFF4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C43F25-EAD2-DF4E-B9A7-3E9A168878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0D5491-03A4-0C48-B119-9E67F10B2F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2B529-340A-8741-B4E4-88039035A462}" type="datetime1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6B935-9B4A-3C4D-8383-B4B8DF7AA8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67FA8A-0B2D-8344-BD60-B45F11F6AC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4885C-FB98-B840-A066-BC086B6D2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244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5" r:id="rId1"/>
    <p:sldLayoutId id="2147484566" r:id="rId2"/>
    <p:sldLayoutId id="2147484567" r:id="rId3"/>
    <p:sldLayoutId id="2147484568" r:id="rId4"/>
    <p:sldLayoutId id="2147484569" r:id="rId5"/>
    <p:sldLayoutId id="2147484570" r:id="rId6"/>
    <p:sldLayoutId id="2147484571" r:id="rId7"/>
    <p:sldLayoutId id="2147484572" r:id="rId8"/>
    <p:sldLayoutId id="2147484573" r:id="rId9"/>
    <p:sldLayoutId id="2147484574" r:id="rId10"/>
    <p:sldLayoutId id="2147484575" r:id="rId11"/>
    <p:sldLayoutId id="2147484576" r:id="rId12"/>
    <p:sldLayoutId id="2147484577" r:id="rId13"/>
    <p:sldLayoutId id="2147484578" r:id="rId14"/>
    <p:sldLayoutId id="2147484579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image" Target="../media/image23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22.sv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21.png"/><Relationship Id="rId5" Type="http://schemas.openxmlformats.org/officeDocument/2006/relationships/tags" Target="../tags/tag6.xml"/><Relationship Id="rId10" Type="http://schemas.openxmlformats.org/officeDocument/2006/relationships/image" Target="../media/image20.svg"/><Relationship Id="rId4" Type="http://schemas.openxmlformats.org/officeDocument/2006/relationships/tags" Target="../tags/tag5.xml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image" Target="../media/image23.png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image" Target="../media/image22.sv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image" Target="../media/image21.png"/><Relationship Id="rId5" Type="http://schemas.openxmlformats.org/officeDocument/2006/relationships/tags" Target="../tags/tag20.xml"/><Relationship Id="rId10" Type="http://schemas.openxmlformats.org/officeDocument/2006/relationships/image" Target="../media/image20.svg"/><Relationship Id="rId4" Type="http://schemas.openxmlformats.org/officeDocument/2006/relationships/tags" Target="../tags/tag19.xml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image" Target="../media/image23.png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image" Target="../media/image22.sv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image" Target="../media/image21.png"/><Relationship Id="rId5" Type="http://schemas.openxmlformats.org/officeDocument/2006/relationships/tags" Target="../tags/tag27.xml"/><Relationship Id="rId10" Type="http://schemas.openxmlformats.org/officeDocument/2006/relationships/image" Target="../media/image20.svg"/><Relationship Id="rId4" Type="http://schemas.openxmlformats.org/officeDocument/2006/relationships/tags" Target="../tags/tag26.xml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image" Target="../media/image23.png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12" Type="http://schemas.openxmlformats.org/officeDocument/2006/relationships/image" Target="../media/image22.sv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image" Target="../media/image21.png"/><Relationship Id="rId5" Type="http://schemas.openxmlformats.org/officeDocument/2006/relationships/tags" Target="../tags/tag34.xml"/><Relationship Id="rId10" Type="http://schemas.openxmlformats.org/officeDocument/2006/relationships/image" Target="../media/image20.svg"/><Relationship Id="rId4" Type="http://schemas.openxmlformats.org/officeDocument/2006/relationships/tags" Target="../tags/tag33.xml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image" Target="../media/image23.png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12" Type="http://schemas.openxmlformats.org/officeDocument/2006/relationships/image" Target="../media/image22.sv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image" Target="../media/image21.png"/><Relationship Id="rId5" Type="http://schemas.openxmlformats.org/officeDocument/2006/relationships/tags" Target="../tags/tag41.xml"/><Relationship Id="rId10" Type="http://schemas.openxmlformats.org/officeDocument/2006/relationships/image" Target="../media/image20.svg"/><Relationship Id="rId4" Type="http://schemas.openxmlformats.org/officeDocument/2006/relationships/tags" Target="../tags/tag40.xml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9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image" Target="../media/image47.png"/><Relationship Id="rId3" Type="http://schemas.openxmlformats.org/officeDocument/2006/relationships/tags" Target="../tags/tag46.xml"/><Relationship Id="rId7" Type="http://schemas.openxmlformats.org/officeDocument/2006/relationships/tags" Target="../tags/tag50.xml"/><Relationship Id="rId12" Type="http://schemas.openxmlformats.org/officeDocument/2006/relationships/image" Target="../media/image22.sv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image" Target="../media/image21.png"/><Relationship Id="rId5" Type="http://schemas.openxmlformats.org/officeDocument/2006/relationships/tags" Target="../tags/tag48.xml"/><Relationship Id="rId10" Type="http://schemas.openxmlformats.org/officeDocument/2006/relationships/image" Target="../media/image20.svg"/><Relationship Id="rId4" Type="http://schemas.openxmlformats.org/officeDocument/2006/relationships/tags" Target="../tags/tag47.xml"/><Relationship Id="rId9" Type="http://schemas.openxmlformats.org/officeDocument/2006/relationships/image" Target="../media/image19.png"/><Relationship Id="rId14" Type="http://schemas.openxmlformats.org/officeDocument/2006/relationships/image" Target="../media/image48.sv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9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image" Target="../media/image23.png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image" Target="../media/image22.sv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image" Target="../media/image21.png"/><Relationship Id="rId5" Type="http://schemas.openxmlformats.org/officeDocument/2006/relationships/tags" Target="../tags/tag13.xml"/><Relationship Id="rId10" Type="http://schemas.openxmlformats.org/officeDocument/2006/relationships/image" Target="../media/image20.svg"/><Relationship Id="rId4" Type="http://schemas.openxmlformats.org/officeDocument/2006/relationships/tags" Target="../tags/tag12.xml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F8D79-9D66-9037-31FE-D442F11647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95" y="1549400"/>
            <a:ext cx="11254153" cy="2387600"/>
          </a:xfrm>
        </p:spPr>
        <p:txBody>
          <a:bodyPr/>
          <a:lstStyle/>
          <a:p>
            <a:r>
              <a:rPr lang="en-US" sz="4000" dirty="0">
                <a:latin typeface="Besley ExtraBold"/>
              </a:rPr>
              <a:t>Elevating Impact: Harnessing Credentials of Value and Workforce Data for Community College Success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6A88EF-74CC-563E-F5FE-E45615AF70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4615" y="4172056"/>
            <a:ext cx="10042769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latin typeface="Overpass Medium"/>
                <a:ea typeface="Open Sans"/>
                <a:cs typeface="Open Sans"/>
              </a:rPr>
              <a:t>David Troutman, Deputy Commissioner of Academic Affairs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3A89A3-7F67-C4BF-DE01-FAB54A176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885C-FB98-B840-A066-BC086B6D241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704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B6B25-C022-EA4B-B5F4-AF4B9769E5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93136"/>
            <a:ext cx="9144000" cy="2800350"/>
          </a:xfrm>
        </p:spPr>
        <p:txBody>
          <a:bodyPr/>
          <a:lstStyle/>
          <a:p>
            <a:r>
              <a:rPr lang="en-US" dirty="0"/>
              <a:t>Credential of Value </a:t>
            </a:r>
            <a:br>
              <a:rPr lang="en-US" dirty="0"/>
            </a:br>
            <a:r>
              <a:rPr lang="en-US" dirty="0"/>
              <a:t>(Premium) </a:t>
            </a:r>
            <a:br>
              <a:rPr lang="en-US" sz="2000" dirty="0"/>
            </a:br>
            <a:endParaRPr lang="en-US" sz="3000" b="0" dirty="0">
              <a:latin typeface="Overpass Medium" pitchFamily="2" charset="77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8D54BA2-9C04-08B6-A512-892B8F545503}"/>
              </a:ext>
            </a:extLst>
          </p:cNvPr>
          <p:cNvSpPr txBox="1">
            <a:spLocks/>
          </p:cNvSpPr>
          <p:nvPr/>
        </p:nvSpPr>
        <p:spPr>
          <a:xfrm>
            <a:off x="1143000" y="4436189"/>
            <a:ext cx="9906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87D1E6"/>
                </a:solidFill>
                <a:latin typeface="Overpass Medium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882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E7AE3-B904-04B3-9AA7-745C031DE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COV-Premium</a:t>
            </a:r>
            <a:br>
              <a:rPr lang="en-US" dirty="0"/>
            </a:br>
            <a:r>
              <a:rPr lang="en-US" dirty="0"/>
              <a:t>Identifying Breakeven Years: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9917D7-D57E-EE15-24CE-9B64DBA9C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b="0" kern="1200">
                <a:solidFill>
                  <a:schemeClr val="bg1">
                    <a:lumMod val="50000"/>
                  </a:schemeClr>
                </a:solidFill>
                <a:latin typeface="Interstate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74885C-FB98-B840-A066-BC086B6D2414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2EC37F-6288-8944-0516-6DC1425B1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087" y="1879600"/>
            <a:ext cx="7743825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022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B6B25-C022-EA4B-B5F4-AF4B9769E5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869" y="1571336"/>
            <a:ext cx="11112760" cy="3715327"/>
          </a:xfrm>
        </p:spPr>
        <p:txBody>
          <a:bodyPr anchor="ctr"/>
          <a:lstStyle/>
          <a:p>
            <a:r>
              <a:rPr lang="en-US" dirty="0"/>
              <a:t>THECB Data Landscape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6DEB6F-4D6E-DE41-8F8C-3D31B5010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Interstate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74885C-FB98-B840-A066-BC086B6D241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082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870D213-EFEA-601C-5E3A-DE85353272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State Sources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95CBA04-B34D-64E9-6A17-0E3D28A3DCC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State Data Reports</a:t>
            </a:r>
          </a:p>
          <a:p>
            <a:pPr lvl="1"/>
            <a:r>
              <a:rPr lang="en-US" dirty="0"/>
              <a:t>THECB, TEA, and TWC</a:t>
            </a:r>
          </a:p>
          <a:p>
            <a:r>
              <a:rPr lang="en-US" dirty="0"/>
              <a:t>CCF Financial Model Simulation Tool (What If)</a:t>
            </a:r>
          </a:p>
          <a:p>
            <a:r>
              <a:rPr lang="en-US" dirty="0"/>
              <a:t>Secure Dashboards (Persistence and Graduation, Transfer, and Labor Outcomes)</a:t>
            </a:r>
          </a:p>
          <a:p>
            <a:r>
              <a:rPr lang="en-US" dirty="0"/>
              <a:t>Texas Talent Trajectory (T3)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1EDDA14-C9D2-AA30-8D05-B38DA67BAE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/>
              <a:t>National Sources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02F24A7-AC1E-C961-AA75-33153DC2FE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66035"/>
            <a:ext cx="5648325" cy="368458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Bureau of Labor Statistics (BLS)</a:t>
            </a:r>
          </a:p>
          <a:p>
            <a:r>
              <a:rPr lang="en-US" dirty="0"/>
              <a:t>Integrated Postsecondary Education Data System (IPEDS)</a:t>
            </a:r>
          </a:p>
          <a:p>
            <a:r>
              <a:rPr lang="en-US" dirty="0"/>
              <a:t>American Community Survey (ACS)</a:t>
            </a:r>
          </a:p>
          <a:p>
            <a:r>
              <a:rPr lang="en-US" dirty="0"/>
              <a:t>Postsecondary Employment Outcomes (PSEO)</a:t>
            </a:r>
          </a:p>
          <a:p>
            <a:r>
              <a:rPr lang="en-US" dirty="0" err="1"/>
              <a:t>Lightcast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9917D7-D57E-EE15-24CE-9B64DBA9C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b="0" kern="1200">
                <a:solidFill>
                  <a:schemeClr val="bg1">
                    <a:lumMod val="50000"/>
                  </a:schemeClr>
                </a:solidFill>
                <a:latin typeface="Interstate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74885C-FB98-B840-A066-BC086B6D241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63C7560-675F-F999-16BD-6FF112C87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THECB Data Sources</a:t>
            </a:r>
          </a:p>
        </p:txBody>
      </p:sp>
    </p:spTree>
    <p:extLst>
      <p:ext uri="{BB962C8B-B14F-4D97-AF65-F5344CB8AC3E}">
        <p14:creationId xmlns:p14="http://schemas.microsoft.com/office/powerpoint/2010/main" val="2704846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63C7560-675F-F999-16BD-6FF112C87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685800"/>
            <a:ext cx="11369040" cy="914400"/>
          </a:xfrm>
        </p:spPr>
        <p:txBody>
          <a:bodyPr/>
          <a:lstStyle/>
          <a:p>
            <a:r>
              <a:rPr lang="en-US" dirty="0"/>
              <a:t>CCF – Financial Model Simulation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9917D7-D57E-EE15-24CE-9B64DBA9C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b="0" kern="1200">
                <a:solidFill>
                  <a:schemeClr val="bg1">
                    <a:lumMod val="50000"/>
                  </a:schemeClr>
                </a:solidFill>
                <a:latin typeface="Interstate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74885C-FB98-B840-A066-BC086B6D2414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9BB81E6-BBD3-5620-7E55-39F2DCC7D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9227"/>
            <a:ext cx="12192000" cy="400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41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84B732-FA2F-2443-2B86-522340652F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98600" y="3429000"/>
            <a:ext cx="9194800" cy="915987"/>
          </a:xfrm>
        </p:spPr>
        <p:txBody>
          <a:bodyPr/>
          <a:lstStyle/>
          <a:p>
            <a:pPr algn="ctr"/>
            <a:r>
              <a:rPr lang="en-US" dirty="0"/>
              <a:t>Secured Data Portal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13C1A0-3307-CEF3-9DAF-79F50EB9A8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9187"/>
            <a:ext cx="12192000" cy="609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025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84B732-FA2F-2443-2B86-522340652F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98600" y="3429000"/>
            <a:ext cx="9194800" cy="915987"/>
          </a:xfrm>
        </p:spPr>
        <p:txBody>
          <a:bodyPr/>
          <a:lstStyle/>
          <a:p>
            <a:pPr algn="ctr"/>
            <a:r>
              <a:rPr lang="en-US" dirty="0"/>
              <a:t>Secured Data Portal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816A93-4B14-269C-A2D8-6B1BD204E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3465"/>
            <a:ext cx="12192000" cy="591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856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84B732-FA2F-2443-2B86-522340652F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98600" y="3429000"/>
            <a:ext cx="9194800" cy="915987"/>
          </a:xfrm>
        </p:spPr>
        <p:txBody>
          <a:bodyPr/>
          <a:lstStyle/>
          <a:p>
            <a:pPr algn="ctr"/>
            <a:r>
              <a:rPr lang="en-US" dirty="0"/>
              <a:t>Secured Data Portal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7CFDAA-E44A-9221-8212-702F4D44AE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5303"/>
            <a:ext cx="12192000" cy="590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8526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84B732-FA2F-2443-2B86-522340652F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98600" y="3429000"/>
            <a:ext cx="9194800" cy="915987"/>
          </a:xfrm>
        </p:spPr>
        <p:txBody>
          <a:bodyPr/>
          <a:lstStyle/>
          <a:p>
            <a:pPr algn="ctr"/>
            <a:r>
              <a:rPr lang="en-US" dirty="0"/>
              <a:t>Secured Data Portal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673540-4503-732C-9C30-D052A6651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5562"/>
            <a:ext cx="12192000" cy="612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926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84B732-FA2F-2443-2B86-522340652F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98600" y="3429000"/>
            <a:ext cx="9194800" cy="915987"/>
          </a:xfrm>
        </p:spPr>
        <p:txBody>
          <a:bodyPr/>
          <a:lstStyle/>
          <a:p>
            <a:pPr algn="ctr"/>
            <a:r>
              <a:rPr lang="en-US" dirty="0"/>
              <a:t>Secured Data Portal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0E9725-E6FB-E7F6-01AD-C02BCC50BA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1" y="0"/>
            <a:ext cx="121608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460BDD9-C054-0383-5CCE-9BBCD14D3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49409C-CE87-F866-802E-6B8F1BF23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885C-FB98-B840-A066-BC086B6D2414}" type="slidenum">
              <a:rPr lang="en-US" smtClean="0"/>
              <a:t>2</a:t>
            </a:fld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7A3B217-67DA-B306-9AD5-C7E5A5033BB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86500" y="430530"/>
            <a:ext cx="5524500" cy="891540"/>
          </a:xfrm>
          <a:prstGeom prst="roundRect">
            <a:avLst/>
          </a:prstGeom>
          <a:solidFill>
            <a:srgbClr val="F4F4F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500" rIns="1143000" rtlCol="0" anchor="ctr">
            <a:normAutofit/>
          </a:bodyPr>
          <a:lstStyle/>
          <a:p>
            <a:r>
              <a:rPr lang="en-US" sz="2000">
                <a:solidFill>
                  <a:srgbClr val="5B5B5B"/>
                </a:solidFill>
              </a:rPr>
              <a:t>Please download and install the Slido app on all computers you use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F023DFA-34D7-B852-4ED8-689D4ADB56F8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26048" y="577634"/>
            <a:ext cx="597332" cy="59733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B92C6B72-FF9E-C1E5-0E8F-B008F7C6FA73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01440" y="617220"/>
            <a:ext cx="1036320" cy="51816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8FBD9158-1F7E-53F0-B871-E00A799C67A7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58240" y="2270760"/>
            <a:ext cx="2316480" cy="231648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E29EE2D-0295-6CEB-5B91-E2CCE7538129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901440" y="2571750"/>
            <a:ext cx="7315199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100" b="1">
                <a:solidFill>
                  <a:srgbClr val="5B5B5B"/>
                </a:solidFill>
              </a:rPr>
              <a:t>How would you rate your level of knowledge on the Credentials of Value (COV) Baseline methodology?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223E37-8F26-7843-739B-591020BE879B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901440" y="6032500"/>
            <a:ext cx="7315199" cy="51816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sz="2200" b="1">
                <a:solidFill>
                  <a:srgbClr val="5B5B5B"/>
                </a:solidFill>
              </a:rPr>
              <a:t>ⓘ</a:t>
            </a:r>
            <a:r>
              <a:rPr lang="en-US" sz="20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13183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84B732-FA2F-2443-2B86-522340652F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98600" y="3429000"/>
            <a:ext cx="9194800" cy="915987"/>
          </a:xfrm>
        </p:spPr>
        <p:txBody>
          <a:bodyPr/>
          <a:lstStyle/>
          <a:p>
            <a:pPr algn="ctr"/>
            <a:r>
              <a:rPr lang="en-US" dirty="0"/>
              <a:t>Secured Data Portal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89B22A-61F0-75D8-9F28-18252A022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9296"/>
            <a:ext cx="12192000" cy="609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306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0EEA147-7F15-FA80-702F-36CFEB27A179}"/>
              </a:ext>
            </a:extLst>
          </p:cNvPr>
          <p:cNvSpPr txBox="1">
            <a:spLocks/>
          </p:cNvSpPr>
          <p:nvPr/>
        </p:nvSpPr>
        <p:spPr>
          <a:xfrm>
            <a:off x="178028" y="1900614"/>
            <a:ext cx="3226404" cy="1446755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007DA4"/>
                </a:solidFill>
                <a:latin typeface="Besley ExtraBold"/>
                <a:ea typeface="Besley ExtraBold"/>
              </a:rPr>
              <a:t>Region A:</a:t>
            </a:r>
          </a:p>
          <a:p>
            <a:r>
              <a:rPr lang="en-US" sz="2400" b="1" dirty="0">
                <a:solidFill>
                  <a:srgbClr val="007DA4"/>
                </a:solidFill>
                <a:latin typeface="Besley ExtraBold"/>
                <a:ea typeface="Besley ExtraBold"/>
                <a:cs typeface="Calibri Light"/>
              </a:rPr>
              <a:t>Not Economically Disadvantaged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A66EFDD-80F8-1482-579D-963786DB71C5}"/>
              </a:ext>
            </a:extLst>
          </p:cNvPr>
          <p:cNvSpPr txBox="1">
            <a:spLocks/>
          </p:cNvSpPr>
          <p:nvPr/>
        </p:nvSpPr>
        <p:spPr>
          <a:xfrm>
            <a:off x="178028" y="4869561"/>
            <a:ext cx="3226404" cy="1446755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007DA4"/>
                </a:solidFill>
                <a:latin typeface="Besley ExtraBold"/>
                <a:ea typeface="Besley ExtraBold"/>
              </a:rPr>
              <a:t>Region A:</a:t>
            </a:r>
          </a:p>
          <a:p>
            <a:r>
              <a:rPr lang="en-US" sz="2400" b="1" dirty="0">
                <a:solidFill>
                  <a:srgbClr val="007DA4"/>
                </a:solidFill>
                <a:latin typeface="Besley ExtraBold"/>
                <a:ea typeface="Besley ExtraBold"/>
                <a:cs typeface="Calibri Light"/>
              </a:rPr>
              <a:t>Economically Disadvantaged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252238-9DD1-99DF-A04D-0DDF54E53D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132"/>
          <a:stretch/>
        </p:blipFill>
        <p:spPr>
          <a:xfrm>
            <a:off x="3881952" y="617032"/>
            <a:ext cx="7760652" cy="29940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0E0102-45C3-530B-DE3F-7909B6F09F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4263"/>
          <a:stretch/>
        </p:blipFill>
        <p:spPr>
          <a:xfrm>
            <a:off x="3881952" y="6546792"/>
            <a:ext cx="7760652" cy="1849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2067A6-A86E-C7A0-298F-822418DB3C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1952" y="3737320"/>
            <a:ext cx="7760652" cy="276023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203AA03-940D-A81C-DE1B-4A51ED6A2BFE}"/>
              </a:ext>
            </a:extLst>
          </p:cNvPr>
          <p:cNvSpPr txBox="1">
            <a:spLocks/>
          </p:cNvSpPr>
          <p:nvPr/>
        </p:nvSpPr>
        <p:spPr>
          <a:xfrm>
            <a:off x="5712052" y="217636"/>
            <a:ext cx="7127647" cy="546266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007DA4"/>
                </a:solidFill>
                <a:latin typeface="Besley ExtraBold"/>
                <a:ea typeface="Besley ExtraBold"/>
              </a:rPr>
              <a:t>Texas Talent Trajectory (T3)</a:t>
            </a:r>
            <a:endParaRPr lang="en-US" sz="2400" b="1" dirty="0">
              <a:solidFill>
                <a:srgbClr val="007DA4"/>
              </a:solidFill>
              <a:latin typeface="Besley ExtraBold"/>
              <a:ea typeface="Besley ExtraBold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8227955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0B6A67-ECF3-5584-B596-0C0DA353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7046A9-1660-F8D5-921E-A3C1E6022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885C-FB98-B840-A066-BC086B6D2414}" type="slidenum">
              <a:rPr lang="en-US" smtClean="0"/>
              <a:t>22</a:t>
            </a:fld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CB48F2D-C426-58E9-8D50-ED2CC90A27F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86500" y="430530"/>
            <a:ext cx="5524500" cy="891540"/>
          </a:xfrm>
          <a:prstGeom prst="roundRect">
            <a:avLst/>
          </a:prstGeom>
          <a:solidFill>
            <a:srgbClr val="F4F4F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500" rIns="1143000" rtlCol="0" anchor="ctr">
            <a:normAutofit/>
          </a:bodyPr>
          <a:lstStyle/>
          <a:p>
            <a:r>
              <a:rPr lang="en-US" sz="2000">
                <a:solidFill>
                  <a:srgbClr val="5B5B5B"/>
                </a:solidFill>
              </a:rPr>
              <a:t>Please download and install the Slido app on all computers you use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E042213-2B33-594F-DFB5-E9A5FB0C3597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26048" y="577634"/>
            <a:ext cx="597332" cy="59733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422B2F71-FA00-4C91-EFA9-0AAB185B9312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01440" y="617220"/>
            <a:ext cx="1036320" cy="51816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D98BBEC9-4225-1F0E-F759-47D7E846760C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58240" y="2270760"/>
            <a:ext cx="2316480" cy="231648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758BB3F-7116-711E-D34A-9AEE591ADE62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901440" y="2571750"/>
            <a:ext cx="7315199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5B5B5B"/>
                </a:solidFill>
              </a:rPr>
              <a:t>Do you leverage THECB Secure Dashboards?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36CA7F-1D4B-F2D7-E2C8-90CC221B19F3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901440" y="6032500"/>
            <a:ext cx="7315199" cy="51816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sz="2200" b="1">
                <a:solidFill>
                  <a:srgbClr val="5B5B5B"/>
                </a:solidFill>
              </a:rPr>
              <a:t>ⓘ</a:t>
            </a:r>
            <a:r>
              <a:rPr lang="en-US" sz="20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06155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1C7DF38-969D-9AAE-B786-416D84207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76F1EA-0FB0-A798-D884-C32CA7B0D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885C-FB98-B840-A066-BC086B6D2414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9E1C23-B6FA-655E-2D49-E1FA986E6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5" y="804862"/>
            <a:ext cx="7524750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420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B6B25-C022-EA4B-B5F4-AF4B9769E5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869" y="1571336"/>
            <a:ext cx="11112760" cy="3715327"/>
          </a:xfrm>
        </p:spPr>
        <p:txBody>
          <a:bodyPr anchor="ctr"/>
          <a:lstStyle/>
          <a:p>
            <a:r>
              <a:rPr lang="en-US" dirty="0"/>
              <a:t>Community College Finance HUB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6DEB6F-4D6E-DE41-8F8C-3D31B5010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Interstate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74885C-FB98-B840-A066-BC086B6D241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6964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92B95A1-1063-A6BD-001E-33C3CD043A9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Hub: a central library that connects all data sources into one location </a:t>
            </a:r>
          </a:p>
          <a:p>
            <a:r>
              <a:rPr lang="en-US" dirty="0"/>
              <a:t>Gain deeper insights into student performance, demographic trends, workforce needs, and more</a:t>
            </a:r>
          </a:p>
          <a:p>
            <a:r>
              <a:rPr lang="en-US" dirty="0"/>
              <a:t>Enhance response time to changing educational and workforce landscapes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6C866B-5401-E7AE-8D1E-EA40FBF0FEA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Snowflake (modern data platform) </a:t>
            </a:r>
          </a:p>
          <a:p>
            <a:pPr lvl="1"/>
            <a:r>
              <a:rPr lang="en-US" dirty="0"/>
              <a:t>Data storage, processing, and analytics needs</a:t>
            </a:r>
          </a:p>
          <a:p>
            <a:pPr lvl="1"/>
            <a:r>
              <a:rPr lang="en-US" dirty="0"/>
              <a:t>Robust security, seamless data sharing, and cost-effective</a:t>
            </a:r>
          </a:p>
          <a:p>
            <a:pPr lvl="1"/>
            <a:r>
              <a:rPr lang="en-US" dirty="0"/>
              <a:t>Interface with customized dashboards</a:t>
            </a:r>
          </a:p>
          <a:p>
            <a:r>
              <a:rPr lang="en-US" dirty="0"/>
              <a:t>Snowflake Marketplace</a:t>
            </a:r>
          </a:p>
          <a:p>
            <a:pPr lvl="1"/>
            <a:r>
              <a:rPr lang="en-US" dirty="0"/>
              <a:t>Access a wide variety of third-party data sets and data services directly within Snowflake.</a:t>
            </a:r>
          </a:p>
          <a:p>
            <a:pPr lvl="1"/>
            <a:r>
              <a:rPr lang="en-US" dirty="0"/>
              <a:t>Population trends, economic indicators, job market trends, employer needs,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43F5F89-1D9B-4293-24D9-7A610806A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CCF Data Hub</a:t>
            </a:r>
          </a:p>
        </p:txBody>
      </p:sp>
    </p:spTree>
    <p:extLst>
      <p:ext uri="{BB962C8B-B14F-4D97-AF65-F5344CB8AC3E}">
        <p14:creationId xmlns:p14="http://schemas.microsoft.com/office/powerpoint/2010/main" val="22367017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B8B9D1-540F-CC17-17B5-DAD661764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7C6DCB-37A1-4A76-023B-626E60DE9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885C-FB98-B840-A066-BC086B6D2414}" type="slidenum">
              <a:rPr lang="en-US" smtClean="0"/>
              <a:t>26</a:t>
            </a:fld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6B86B28-880F-2D58-1DCD-A8803B8BA91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86500" y="430530"/>
            <a:ext cx="5524500" cy="891540"/>
          </a:xfrm>
          <a:prstGeom prst="roundRect">
            <a:avLst/>
          </a:prstGeom>
          <a:solidFill>
            <a:srgbClr val="F4F4F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500" rIns="1143000" rtlCol="0" anchor="ctr">
            <a:normAutofit/>
          </a:bodyPr>
          <a:lstStyle/>
          <a:p>
            <a:r>
              <a:rPr lang="en-US" sz="2000">
                <a:solidFill>
                  <a:srgbClr val="5B5B5B"/>
                </a:solidFill>
              </a:rPr>
              <a:t>Please download and install the Slido app on all computers you use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6775764-DFBE-AE47-87C5-4AB9C936B17C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26048" y="577634"/>
            <a:ext cx="597332" cy="59733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3C3D94E8-8222-733A-9F15-E132EA65DE55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01440" y="617220"/>
            <a:ext cx="1036320" cy="51816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CC262B3-D399-0DA4-52AA-D3C05EDDE43A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58240" y="2270760"/>
            <a:ext cx="2316480" cy="231648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0532823-F979-E043-46F4-D855B9909F40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901440" y="2571750"/>
            <a:ext cx="7315199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>
                <a:solidFill>
                  <a:srgbClr val="5B5B5B"/>
                </a:solidFill>
              </a:rPr>
              <a:t>What is the biggest challenge your institution faces in aligning academic credentials with workforce demands?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472FA1-9B65-F6C2-BD40-A8F8819F459A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901440" y="6032500"/>
            <a:ext cx="7315199" cy="51816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sz="2200" b="1">
                <a:solidFill>
                  <a:srgbClr val="5B5B5B"/>
                </a:solidFill>
              </a:rPr>
              <a:t>ⓘ</a:t>
            </a:r>
            <a:r>
              <a:rPr lang="en-US" sz="20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27998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7214A3E-6DF2-4286-38EF-4E4F35C5E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1C0D20-F66E-004F-9896-29A1E506D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885C-FB98-B840-A066-BC086B6D2414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A92215-6D2D-E066-9768-F6DE482B4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5" y="280987"/>
            <a:ext cx="7334250" cy="629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6154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4FF2491-847B-F3D2-1890-2724D5BF1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2C4AB4-CB0E-5756-DF4A-B9D7C18FB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885C-FB98-B840-A066-BC086B6D2414}" type="slidenum">
              <a:rPr lang="en-US" smtClean="0"/>
              <a:t>28</a:t>
            </a:fld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C2AFD23-A957-AE7A-7C9F-4FBA8C067E0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86500" y="430530"/>
            <a:ext cx="5524500" cy="891540"/>
          </a:xfrm>
          <a:prstGeom prst="roundRect">
            <a:avLst/>
          </a:prstGeom>
          <a:solidFill>
            <a:srgbClr val="F4F4F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500" rIns="1143000" rtlCol="0" anchor="ctr">
            <a:normAutofit/>
          </a:bodyPr>
          <a:lstStyle/>
          <a:p>
            <a:r>
              <a:rPr lang="en-US" sz="2000">
                <a:solidFill>
                  <a:srgbClr val="5B5B5B"/>
                </a:solidFill>
              </a:rPr>
              <a:t>Please download and install the Slido app on all computers you use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E342399-81BE-36D5-98D8-CB0CDA5B3750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26048" y="577634"/>
            <a:ext cx="597332" cy="59733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8DBE7A1-ED80-7839-FF0C-8FA465650092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01440" y="617220"/>
            <a:ext cx="1036320" cy="51816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55CBDC48-5975-E991-5EBA-8E4CC6983711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58240" y="2270760"/>
            <a:ext cx="2316480" cy="231648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4A96A0C-ABB4-33AB-A624-F30AED9387F8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901440" y="2571750"/>
            <a:ext cx="7315199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b="1">
                <a:solidFill>
                  <a:srgbClr val="5B5B5B"/>
                </a:solidFill>
              </a:rPr>
              <a:t>What component of the Community College Finance Hub do you think will be most beneficial for your institution?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EF01D6-5EF5-77D3-04A6-BD94AF2D7582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901440" y="6032500"/>
            <a:ext cx="7315199" cy="51816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sz="2200" b="1">
                <a:solidFill>
                  <a:srgbClr val="5B5B5B"/>
                </a:solidFill>
              </a:rPr>
              <a:t>ⓘ</a:t>
            </a:r>
            <a:r>
              <a:rPr lang="en-US" sz="20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22359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41BDF6B-3D18-EE8B-4637-1CFBDC82D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D8EEE1-7D1C-4048-F1A9-E476CFA34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885C-FB98-B840-A066-BC086B6D2414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C9999F-2D88-43FE-E1D7-6431252AF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825" y="276225"/>
            <a:ext cx="7372350" cy="63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847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B1F40F0-68C8-F952-5BDF-8D626FA38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8142C9-34E9-A388-210D-D3BCF417E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885C-FB98-B840-A066-BC086B6D2414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EA348F-86A5-E332-C691-EDF991AB0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087" y="142875"/>
            <a:ext cx="7743825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5465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E360A04-4D09-2F92-ED47-3C1370ED9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494FE5-DD77-3658-105A-3C66397CB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885C-FB98-B840-A066-BC086B6D2414}" type="slidenum">
              <a:rPr lang="en-US" smtClean="0"/>
              <a:t>30</a:t>
            </a:fld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59732A6-73C0-74A4-6059-A693B198F8E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86500" y="430530"/>
            <a:ext cx="5524500" cy="891540"/>
          </a:xfrm>
          <a:prstGeom prst="roundRect">
            <a:avLst/>
          </a:prstGeom>
          <a:solidFill>
            <a:srgbClr val="F4F4F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500" rIns="1143000" rtlCol="0" anchor="ctr">
            <a:normAutofit/>
          </a:bodyPr>
          <a:lstStyle/>
          <a:p>
            <a:r>
              <a:rPr lang="en-US" sz="2000">
                <a:solidFill>
                  <a:srgbClr val="5B5B5B"/>
                </a:solidFill>
              </a:rPr>
              <a:t>Please download and install the Slido app on all computers you use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5A5AA7E-15F5-5F02-EAD3-59D0A9F07923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26048" y="577634"/>
            <a:ext cx="597332" cy="59733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4A95F56-0D62-884A-4E94-F966D4CE6BE1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01440" y="617220"/>
            <a:ext cx="1036320" cy="51816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8318D0F-BC4B-7318-71CB-A3596BB94AA0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58240" y="2270760"/>
            <a:ext cx="2316480" cy="231648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4E1E115-C050-E5BF-F6AA-D81C007BC692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901440" y="2571750"/>
            <a:ext cx="7315199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800" b="1">
                <a:solidFill>
                  <a:srgbClr val="5B5B5B"/>
                </a:solidFill>
              </a:rPr>
              <a:t>Which area would you like to see most customized for your institution in the CCF Hub?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490A32-DC07-0A5D-8615-CB887E43AECE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901440" y="6032500"/>
            <a:ext cx="7315199" cy="51816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sz="2200" b="1">
                <a:solidFill>
                  <a:srgbClr val="5B5B5B"/>
                </a:solidFill>
              </a:rPr>
              <a:t>ⓘ</a:t>
            </a:r>
            <a:r>
              <a:rPr lang="en-US" sz="20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24544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CB3D712-4DEE-D879-9C51-D212E4017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4FD5B2-650B-C667-95C4-4D621C401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885C-FB98-B840-A066-BC086B6D2414}" type="slidenum">
              <a:rPr lang="en-US" smtClean="0"/>
              <a:t>31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FCF548-45CD-376F-AD98-E7A3577D5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912" y="619125"/>
            <a:ext cx="7496175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6493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ADDFD9B-65C2-4D90-B6E2-D5DA4E268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052D35-3755-2E71-1CA7-61087E67F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885C-FB98-B840-A066-BC086B6D2414}" type="slidenum">
              <a:rPr lang="en-US" smtClean="0"/>
              <a:t>32</a:t>
            </a:fld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4EA5291-ACE7-F018-6167-38D242BA2C7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86500" y="430530"/>
            <a:ext cx="5524500" cy="891540"/>
          </a:xfrm>
          <a:prstGeom prst="roundRect">
            <a:avLst/>
          </a:prstGeom>
          <a:solidFill>
            <a:srgbClr val="F4F4F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500" rIns="1143000" rtlCol="0" anchor="ctr">
            <a:normAutofit/>
          </a:bodyPr>
          <a:lstStyle/>
          <a:p>
            <a:r>
              <a:rPr lang="en-US" sz="2000">
                <a:solidFill>
                  <a:srgbClr val="5B5B5B"/>
                </a:solidFill>
              </a:rPr>
              <a:t>Please download and install the Slido app on all computers you use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F72AE0B-A597-CB6E-464E-3604CF2E6522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26048" y="577634"/>
            <a:ext cx="597332" cy="59733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C8232A2E-DDD0-46A8-7CDC-54EF9B6938E1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01440" y="617220"/>
            <a:ext cx="1036320" cy="51816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234D333-5A74-887E-F762-4EE8ABDDCAE0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58240" y="2270760"/>
            <a:ext cx="2316480" cy="231648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CA08967-9F9A-690D-AFFB-63E16B7B9959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901440" y="2571750"/>
            <a:ext cx="7315199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solidFill>
                  <a:srgbClr val="5B5B5B"/>
                </a:solidFill>
              </a:rPr>
              <a:t>What roles at your institution should participate in collaborative efforts to enhance the CCF Hub and its tools?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B881A7-970A-9306-F095-30DAE14BD4C2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901440" y="6032500"/>
            <a:ext cx="7315199" cy="51816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sz="2200" b="1">
                <a:solidFill>
                  <a:srgbClr val="5B5B5B"/>
                </a:solidFill>
              </a:rPr>
              <a:t>ⓘ</a:t>
            </a:r>
            <a:r>
              <a:rPr lang="en-US" sz="20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49490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F39B011-A70E-93C1-6DA1-1E728D45C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4990AD-3286-6DED-B2AE-CD9773320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885C-FB98-B840-A066-BC086B6D2414}" type="slidenum">
              <a:rPr lang="en-US" smtClean="0"/>
              <a:t>33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7743D7-0995-E5A6-6A9F-B43D08F8A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012" y="4762"/>
            <a:ext cx="8181975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2693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85A38-D4EB-6C5F-60A7-8EFE828B5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139" y="420624"/>
            <a:ext cx="10567417" cy="1149558"/>
          </a:xfrm>
        </p:spPr>
        <p:txBody>
          <a:bodyPr/>
          <a:lstStyle/>
          <a:p>
            <a:r>
              <a:rPr lang="en-US" sz="4000" dirty="0">
                <a:solidFill>
                  <a:schemeClr val="accent1"/>
                </a:solidFill>
              </a:rPr>
              <a:t>My Texas Future </a:t>
            </a:r>
            <a:br>
              <a:rPr lang="en-US" sz="4000" dirty="0">
                <a:solidFill>
                  <a:schemeClr val="accent1"/>
                </a:solidFill>
              </a:rPr>
            </a:br>
            <a:r>
              <a:rPr lang="en-US" sz="3600" dirty="0"/>
              <a:t>Connecting K-12 Learners and Adults to Higher Ed</a:t>
            </a:r>
            <a:endParaRPr lang="en-US" sz="4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B7A9AD-E426-903C-AEFB-F2E5DA322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74885C-FB98-B840-A066-BC086B6D241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Interstate" pitchFamily="2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Interstate" pitchFamily="2" charset="77"/>
              <a:ea typeface="+mn-ea"/>
              <a:cs typeface="+mn-cs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2A639C-5650-F937-7949-84AC7B7DA319}"/>
              </a:ext>
            </a:extLst>
          </p:cNvPr>
          <p:cNvCxnSpPr/>
          <p:nvPr/>
        </p:nvCxnSpPr>
        <p:spPr>
          <a:xfrm>
            <a:off x="600363" y="420624"/>
            <a:ext cx="0" cy="1149558"/>
          </a:xfrm>
          <a:prstGeom prst="line">
            <a:avLst/>
          </a:prstGeom>
          <a:ln w="571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866BE9E-3C67-0780-224B-B0CD2E1814C8}"/>
              </a:ext>
            </a:extLst>
          </p:cNvPr>
          <p:cNvGrpSpPr>
            <a:grpSpLocks noChangeAspect="1"/>
          </p:cNvGrpSpPr>
          <p:nvPr/>
        </p:nvGrpSpPr>
        <p:grpSpPr>
          <a:xfrm>
            <a:off x="558939" y="1762486"/>
            <a:ext cx="11195755" cy="4888587"/>
            <a:chOff x="1000867" y="1839085"/>
            <a:chExt cx="11195755" cy="488858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BE24BCA-A49D-63BA-E7F2-FCFCFE4CE61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00867" y="1839085"/>
              <a:ext cx="6418634" cy="3741461"/>
              <a:chOff x="552998" y="1889403"/>
              <a:chExt cx="6510993" cy="3637190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65956D1E-8FC3-DCAC-3B09-9EED775F32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1768" r="14485" b="34976"/>
              <a:stretch/>
            </p:blipFill>
            <p:spPr>
              <a:xfrm>
                <a:off x="1165609" y="2026752"/>
                <a:ext cx="5275384" cy="3298873"/>
              </a:xfrm>
              <a:prstGeom prst="rect">
                <a:avLst/>
              </a:prstGeom>
            </p:spPr>
          </p:pic>
          <p:sp>
            <p:nvSpPr>
              <p:cNvPr id="33" name="Freeform 4">
                <a:extLst>
                  <a:ext uri="{FF2B5EF4-FFF2-40B4-BE49-F238E27FC236}">
                    <a16:creationId xmlns:a16="http://schemas.microsoft.com/office/drawing/2014/main" id="{D020A7CF-6F9E-8665-49FB-FFC855A8A3EA}"/>
                  </a:ext>
                </a:extLst>
              </p:cNvPr>
              <p:cNvSpPr/>
              <p:nvPr/>
            </p:nvSpPr>
            <p:spPr>
              <a:xfrm>
                <a:off x="552998" y="1889403"/>
                <a:ext cx="6510993" cy="3637190"/>
              </a:xfrm>
              <a:custGeom>
                <a:avLst/>
                <a:gdLst/>
                <a:ahLst/>
                <a:cxnLst/>
                <a:rect l="l" t="t" r="r" b="b"/>
                <a:pathLst>
                  <a:path w="5807134" h="3552030">
                    <a:moveTo>
                      <a:pt x="0" y="0"/>
                    </a:moveTo>
                    <a:lnTo>
                      <a:pt x="5807134" y="0"/>
                    </a:lnTo>
                    <a:lnTo>
                      <a:pt x="5807134" y="3552030"/>
                    </a:lnTo>
                    <a:lnTo>
                      <a:pt x="0" y="355203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373A3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4" name="Content Placeholder 2">
              <a:extLst>
                <a:ext uri="{FF2B5EF4-FFF2-40B4-BE49-F238E27FC236}">
                  <a16:creationId xmlns:a16="http://schemas.microsoft.com/office/drawing/2014/main" id="{F79EB588-5EA6-E1DD-BE55-2D796440FB1B}"/>
                </a:ext>
              </a:extLst>
            </p:cNvPr>
            <p:cNvSpPr txBox="1">
              <a:spLocks/>
            </p:cNvSpPr>
            <p:nvPr/>
          </p:nvSpPr>
          <p:spPr>
            <a:xfrm>
              <a:off x="1714808" y="5659867"/>
              <a:ext cx="3809716" cy="597991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600" b="1" i="1" u="none" strike="noStrike" kern="1200" cap="none" spc="0" normalizeH="0" baseline="0" noProof="0">
                  <a:ln>
                    <a:noFill/>
                  </a:ln>
                  <a:solidFill>
                    <a:srgbClr val="696B68"/>
                  </a:solidFill>
                  <a:effectLst/>
                  <a:uLnTx/>
                  <a:uFillTx/>
                  <a:latin typeface="Overpass" pitchFamily="2" charset="0"/>
                  <a:ea typeface="+mn-ea"/>
                  <a:cs typeface="+mn-cs"/>
                </a:rPr>
                <a:t>My Texas Future </a:t>
              </a:r>
              <a:r>
                <a:rPr kumimoji="0" lang="en-US" sz="1600" b="0" i="1" u="none" strike="noStrike" kern="1200" cap="none" spc="0" normalizeH="0" baseline="0" noProof="0">
                  <a:ln>
                    <a:noFill/>
                  </a:ln>
                  <a:solidFill>
                    <a:srgbClr val="696B68"/>
                  </a:solidFill>
                  <a:effectLst/>
                  <a:uLnTx/>
                  <a:uFillTx/>
                  <a:latin typeface="Overpass Light" pitchFamily="2" charset="0"/>
                  <a:ea typeface="+mn-ea"/>
                  <a:cs typeface="+mn-cs"/>
                </a:rPr>
                <a:t>streamlines the college and career navigation process for learners.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49FACA4-7883-69E6-35CD-83B780A36AD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849108" y="3651621"/>
              <a:ext cx="4403917" cy="3076051"/>
              <a:chOff x="5866048" y="5475379"/>
              <a:chExt cx="4951109" cy="3458254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3636C303-4E47-3DA2-1926-5E836E960E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78" r="5875" b="32167"/>
              <a:stretch/>
            </p:blipFill>
            <p:spPr bwMode="auto">
              <a:xfrm>
                <a:off x="5994336" y="5650750"/>
                <a:ext cx="4599086" cy="3036050"/>
              </a:xfrm>
              <a:prstGeom prst="roundRect">
                <a:avLst>
                  <a:gd name="adj" fmla="val 4131"/>
                </a:avLst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9" name="Freeform 3">
                <a:extLst>
                  <a:ext uri="{FF2B5EF4-FFF2-40B4-BE49-F238E27FC236}">
                    <a16:creationId xmlns:a16="http://schemas.microsoft.com/office/drawing/2014/main" id="{920B297C-3D3B-C74C-9C71-72D9FD5C29C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866048" y="5475379"/>
                <a:ext cx="4951109" cy="3458254"/>
              </a:xfrm>
              <a:custGeom>
                <a:avLst/>
                <a:gdLst/>
                <a:ahLst/>
                <a:cxnLst/>
                <a:rect l="l" t="t" r="r" b="b"/>
                <a:pathLst>
                  <a:path w="8111099" h="5910963">
                    <a:moveTo>
                      <a:pt x="0" y="0"/>
                    </a:moveTo>
                    <a:lnTo>
                      <a:pt x="8111100" y="0"/>
                    </a:lnTo>
                    <a:lnTo>
                      <a:pt x="8111100" y="5910963"/>
                    </a:lnTo>
                    <a:lnTo>
                      <a:pt x="0" y="591096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373A3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7" name="Content Placeholder 2">
              <a:extLst>
                <a:ext uri="{FF2B5EF4-FFF2-40B4-BE49-F238E27FC236}">
                  <a16:creationId xmlns:a16="http://schemas.microsoft.com/office/drawing/2014/main" id="{565266AC-7EC0-C419-C5A7-3D0B7532F34A}"/>
                </a:ext>
              </a:extLst>
            </p:cNvPr>
            <p:cNvSpPr txBox="1">
              <a:spLocks/>
            </p:cNvSpPr>
            <p:nvPr/>
          </p:nvSpPr>
          <p:spPr>
            <a:xfrm>
              <a:off x="7419501" y="2073071"/>
              <a:ext cx="4001123" cy="1255444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696B68"/>
                  </a:solidFill>
                  <a:effectLst/>
                  <a:uLnTx/>
                  <a:uFillTx/>
                  <a:latin typeface="Overpass Light" pitchFamily="2" charset="0"/>
                  <a:ea typeface="+mn-ea"/>
                  <a:cs typeface="+mn-cs"/>
                </a:rPr>
                <a:t>My Texas Future serves as a one-stop college and career navigation tool for all Texans</a:t>
              </a: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3E52"/>
                </a:solidFill>
                <a:effectLst/>
                <a:uLnTx/>
                <a:uFillTx/>
                <a:latin typeface="Overpass Black" pitchFamily="2" charset="0"/>
                <a:ea typeface="+mn-ea"/>
                <a:cs typeface="+mn-cs"/>
              </a:endParaRPr>
            </a:p>
          </p:txBody>
        </p:sp>
        <p:pic>
          <p:nvPicPr>
            <p:cNvPr id="10" name="Picture 9" descr="A qr code with blue squares&#10;&#10;Description automatically generated">
              <a:extLst>
                <a:ext uri="{FF2B5EF4-FFF2-40B4-BE49-F238E27FC236}">
                  <a16:creationId xmlns:a16="http://schemas.microsoft.com/office/drawing/2014/main" id="{02796E2D-9278-6A8D-A041-7F39D42940E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399490" y="4209527"/>
              <a:ext cx="1797132" cy="1797132"/>
            </a:xfrm>
            <a:prstGeom prst="rect">
              <a:avLst/>
            </a:prstGeom>
          </p:spPr>
        </p:pic>
      </p:grp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D049C13-A319-378D-6951-E46B0505B426}"/>
              </a:ext>
            </a:extLst>
          </p:cNvPr>
          <p:cNvSpPr txBox="1">
            <a:spLocks/>
          </p:cNvSpPr>
          <p:nvPr/>
        </p:nvSpPr>
        <p:spPr>
          <a:xfrm>
            <a:off x="10009366" y="3461657"/>
            <a:ext cx="1693523" cy="857931"/>
          </a:xfrm>
          <a:prstGeom prst="roundRect">
            <a:avLst>
              <a:gd name="adj" fmla="val 0"/>
            </a:avLst>
          </a:prstGeom>
          <a:noFill/>
        </p:spPr>
        <p:txBody>
          <a:bodyPr vert="horz" lIns="91440" tIns="0" rIns="9144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rgbClr val="696B68"/>
                </a:solidFill>
                <a:latin typeface="Overpass Med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696B68"/>
                </a:solidFill>
                <a:latin typeface="Overpass Med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696B68"/>
                </a:solidFill>
                <a:latin typeface="Overpass Med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696B68"/>
                </a:solidFill>
                <a:latin typeface="Overpass Medium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Interstate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Interstate" pitchFamily="2" charset="77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Interstate" pitchFamily="2" charset="77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>
                <a:solidFill>
                  <a:srgbClr val="052F9C"/>
                </a:solidFill>
                <a:latin typeface="Lexend Deca" pitchFamily="2" charset="0"/>
              </a:rPr>
              <a:t>Scan for access to</a:t>
            </a:r>
            <a:br>
              <a:rPr lang="en-US" sz="1400">
                <a:solidFill>
                  <a:srgbClr val="052F9C"/>
                </a:solidFill>
                <a:latin typeface="Lexend Deca" pitchFamily="2" charset="0"/>
              </a:rPr>
            </a:br>
            <a:r>
              <a:rPr lang="en-US" sz="1400" b="1" err="1">
                <a:solidFill>
                  <a:srgbClr val="D4035B"/>
                </a:solidFill>
                <a:latin typeface="Lexend Deca" pitchFamily="2" charset="0"/>
              </a:rPr>
              <a:t>mytexasfuture.org</a:t>
            </a:r>
            <a:endParaRPr kumimoji="0" lang="en-US" sz="1400" b="1" u="none" strike="noStrike" kern="1200" cap="none" spc="0" normalizeH="0" baseline="0" noProof="0">
              <a:ln>
                <a:noFill/>
              </a:ln>
              <a:solidFill>
                <a:srgbClr val="D4035B"/>
              </a:solidFill>
              <a:effectLst/>
              <a:uLnTx/>
              <a:uFillTx/>
              <a:latin typeface="Lexend De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5673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326CF-8C63-D3C8-8940-94FA53457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Sharing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D2CE4-FF4E-91DB-F0BC-B69F0CBC9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37360"/>
            <a:ext cx="10723075" cy="4618990"/>
          </a:xfrm>
        </p:spPr>
        <p:txBody>
          <a:bodyPr>
            <a:normAutofit fontScale="92500"/>
          </a:bodyPr>
          <a:lstStyle/>
          <a:p>
            <a:pPr rtl="0">
              <a:buFont typeface="Arial" panose="020B0604020202020204" pitchFamily="34" charset="0"/>
              <a:buChar char="•"/>
            </a:pPr>
            <a:r>
              <a:rPr lang="en-US" b="1" dirty="0">
                <a:effectLst/>
              </a:rPr>
              <a:t>Membership in a Course Sharing Partnership Program</a:t>
            </a:r>
            <a:r>
              <a:rPr lang="en-US" dirty="0">
                <a:effectLst/>
              </a:rPr>
              <a:t> fostering</a:t>
            </a:r>
            <a:r>
              <a:rPr lang="en-US" b="1" dirty="0">
                <a:effectLst/>
              </a:rPr>
              <a:t> </a:t>
            </a:r>
            <a:r>
              <a:rPr lang="en-US" dirty="0">
                <a:effectLst/>
              </a:rPr>
              <a:t>community among participating institutions, creating collective guidelines, and providing a robust foundation for success.</a:t>
            </a:r>
            <a:endParaRPr lang="en-US" dirty="0"/>
          </a:p>
          <a:p>
            <a:pPr lvl="1"/>
            <a:r>
              <a:rPr lang="en-US" b="1" dirty="0">
                <a:effectLst/>
              </a:rPr>
              <a:t>Access to a Course Sharing Platform (at no cost) </a:t>
            </a:r>
          </a:p>
          <a:p>
            <a:pPr lvl="1"/>
            <a:r>
              <a:rPr lang="en-US" b="1" dirty="0">
                <a:effectLst/>
              </a:rPr>
              <a:t>Centralized Support </a:t>
            </a:r>
            <a:r>
              <a:rPr lang="en-US" dirty="0">
                <a:effectLst/>
              </a:rPr>
              <a:t>assisting</a:t>
            </a:r>
            <a:r>
              <a:rPr lang="en-US" b="1" dirty="0">
                <a:effectLst/>
              </a:rPr>
              <a:t> </a:t>
            </a:r>
            <a:r>
              <a:rPr lang="en-US" dirty="0">
                <a:effectLst/>
              </a:rPr>
              <a:t>institutions in technology implementation, change management, and critical course sharing operations. </a:t>
            </a:r>
            <a:endParaRPr lang="en-US" dirty="0"/>
          </a:p>
          <a:p>
            <a:pPr rtl="0"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As of now, </a:t>
            </a:r>
            <a:r>
              <a:rPr lang="en-US" b="1" dirty="0">
                <a:effectLst/>
              </a:rPr>
              <a:t>520 Courses slated for Fall 2024</a:t>
            </a:r>
            <a:endParaRPr lang="en-US" dirty="0"/>
          </a:p>
          <a:p>
            <a:pPr lvl="1"/>
            <a:r>
              <a:rPr lang="en-US" dirty="0">
                <a:effectLst/>
              </a:rPr>
              <a:t>Course sharing is designed to reduce barriers and to assure that student success is optimized (</a:t>
            </a:r>
            <a:r>
              <a:rPr lang="en-US" b="1" dirty="0">
                <a:effectLst/>
              </a:rPr>
              <a:t>reduce time to degree</a:t>
            </a:r>
            <a:r>
              <a:rPr lang="en-US" dirty="0">
                <a:effectLst/>
              </a:rPr>
              <a:t>)</a:t>
            </a:r>
            <a:endParaRPr lang="en-US" dirty="0"/>
          </a:p>
          <a:p>
            <a:pPr rtl="0"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Assistant Commissioner for Digital Learning, Michelle Singh, Ph.D., will be here on Friday talking to you about our AI initiatives.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293747-C530-E83E-D553-C5E546D77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5092D6-3BC9-33A5-A3AD-0BCBF6D0A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885C-FB98-B840-A066-BC086B6D2414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6598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270E31CB-7888-6A49-88D2-137A1458724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1071"/>
          <a:stretch/>
        </p:blipFill>
        <p:spPr>
          <a:xfrm>
            <a:off x="-2361363" y="-1698371"/>
            <a:ext cx="5779391" cy="5779391"/>
          </a:xfrm>
        </p:spPr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B7A6CBE5-B991-E049-AA03-B15A369BCE4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126"/>
          <a:stretch/>
        </p:blipFill>
        <p:spPr>
          <a:xfrm>
            <a:off x="8773973" y="3529904"/>
            <a:ext cx="6033920" cy="6033920"/>
          </a:xfrm>
        </p:spPr>
      </p:pic>
    </p:spTree>
    <p:extLst>
      <p:ext uri="{BB962C8B-B14F-4D97-AF65-F5344CB8AC3E}">
        <p14:creationId xmlns:p14="http://schemas.microsoft.com/office/powerpoint/2010/main" val="3660093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981AA4E-3D25-BE14-2E6E-AF9C03A6D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154EFD-8243-98EE-D0EC-29FC0F15C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885C-FB98-B840-A066-BC086B6D2414}" type="slidenum">
              <a:rPr lang="en-US" smtClean="0"/>
              <a:t>4</a:t>
            </a:fld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480F46B-274A-9514-9AF6-4F41B846A96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86500" y="430530"/>
            <a:ext cx="5524500" cy="891540"/>
          </a:xfrm>
          <a:prstGeom prst="roundRect">
            <a:avLst/>
          </a:prstGeom>
          <a:solidFill>
            <a:srgbClr val="F4F4F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500" rIns="1143000" rtlCol="0" anchor="ctr">
            <a:normAutofit/>
          </a:bodyPr>
          <a:lstStyle/>
          <a:p>
            <a:r>
              <a:rPr lang="en-US" sz="2000">
                <a:solidFill>
                  <a:srgbClr val="5B5B5B"/>
                </a:solidFill>
              </a:rPr>
              <a:t>Please download and install the Slido app on all computers you use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FB802BD-D111-153E-67D4-F8F1AC4734C1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26048" y="577634"/>
            <a:ext cx="597332" cy="59733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B61F5931-75CE-53F7-681A-D1CFE5525FDF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01440" y="617220"/>
            <a:ext cx="1036320" cy="51816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B0C998AE-7207-AA5F-C31C-99CFF0BD9FA4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58240" y="2270760"/>
            <a:ext cx="2316480" cy="231648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40150C-662C-20B9-2945-E7A74F6A9F6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901440" y="2571750"/>
            <a:ext cx="7315199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solidFill>
                  <a:srgbClr val="5B5B5B"/>
                </a:solidFill>
              </a:rPr>
              <a:t>How would you rate your level of knowledge on the Credentials of Value (COV) Premium methodology?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98EEDA-D952-399D-7C40-D112F11FAE5C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901440" y="6032500"/>
            <a:ext cx="7315199" cy="51816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sz="2200" b="1">
                <a:solidFill>
                  <a:srgbClr val="5B5B5B"/>
                </a:solidFill>
              </a:rPr>
              <a:t>ⓘ</a:t>
            </a:r>
            <a:r>
              <a:rPr lang="en-US" sz="20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7059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3A3D4DE-FE7D-3D7E-34F4-300575A9D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553FFA-C901-F666-C928-3BA2C9048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885C-FB98-B840-A066-BC086B6D2414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AC5DAD-1C2A-317B-4D94-67BA4D0B6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5" y="176212"/>
            <a:ext cx="7524750" cy="65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644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B6B25-C022-EA4B-B5F4-AF4B9769E5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869" y="1571336"/>
            <a:ext cx="11112760" cy="3715327"/>
          </a:xfrm>
        </p:spPr>
        <p:txBody>
          <a:bodyPr anchor="ctr"/>
          <a:lstStyle/>
          <a:p>
            <a:r>
              <a:rPr lang="en-US" dirty="0"/>
              <a:t>Credential of Value </a:t>
            </a:r>
            <a:br>
              <a:rPr lang="en-US" dirty="0"/>
            </a:br>
            <a:r>
              <a:rPr lang="en-US" dirty="0"/>
              <a:t>(Baseline)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6DEB6F-4D6E-DE41-8F8C-3D31B5010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885C-FB98-B840-A066-BC086B6D241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34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7C6532-C1B6-462E-354E-7885199F6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4973" y="635333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74885C-FB98-B840-A066-BC086B6D241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Interstate" pitchFamily="2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Interstate" pitchFamily="2" charset="77"/>
              <a:ea typeface="+mn-ea"/>
              <a:cs typeface="+mn-cs"/>
            </a:endParaRPr>
          </a:p>
        </p:txBody>
      </p:sp>
      <p:sp>
        <p:nvSpPr>
          <p:cNvPr id="140" name="Title 1">
            <a:extLst>
              <a:ext uri="{FF2B5EF4-FFF2-40B4-BE49-F238E27FC236}">
                <a16:creationId xmlns:a16="http://schemas.microsoft.com/office/drawing/2014/main" id="{DEEE414F-CD01-46CD-8176-CE0921531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4" y="420623"/>
            <a:ext cx="11087813" cy="1213107"/>
          </a:xfrm>
        </p:spPr>
        <p:txBody>
          <a:bodyPr/>
          <a:lstStyle/>
          <a:p>
            <a:r>
              <a:rPr lang="en-US" sz="4000" dirty="0">
                <a:latin typeface="Besley ExtraBold"/>
              </a:rPr>
              <a:t>Unpacking </a:t>
            </a:r>
            <a:r>
              <a:rPr lang="en-US" sz="4000" dirty="0">
                <a:solidFill>
                  <a:srgbClr val="003E52"/>
                </a:solidFill>
                <a:latin typeface="Besley ExtraBold"/>
              </a:rPr>
              <a:t>Credentials of Value</a:t>
            </a:r>
            <a:r>
              <a:rPr lang="en-US" sz="4000" dirty="0">
                <a:latin typeface="Besley ExtraBold"/>
              </a:rPr>
              <a:t>: </a:t>
            </a:r>
            <a:br>
              <a:rPr lang="en-US" sz="4000" dirty="0">
                <a:latin typeface="Besley ExtraBold"/>
              </a:rPr>
            </a:br>
            <a:r>
              <a:rPr lang="en-US" sz="4000" dirty="0">
                <a:latin typeface="Besley ExtraBold"/>
              </a:rPr>
              <a:t>FY24 Funding Details</a:t>
            </a:r>
            <a:endParaRPr lang="en-US" sz="40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608E17D-0773-5F85-EDCF-836175A8B19E}"/>
              </a:ext>
            </a:extLst>
          </p:cNvPr>
          <p:cNvGrpSpPr>
            <a:grpSpLocks noChangeAspect="1"/>
          </p:cNvGrpSpPr>
          <p:nvPr/>
        </p:nvGrpSpPr>
        <p:grpSpPr>
          <a:xfrm>
            <a:off x="518032" y="1979452"/>
            <a:ext cx="11155935" cy="3845275"/>
            <a:chOff x="619404" y="1968022"/>
            <a:chExt cx="11155935" cy="3845275"/>
          </a:xfrm>
        </p:grpSpPr>
        <p:sp>
          <p:nvSpPr>
            <p:cNvPr id="134" name="Rectangle: Rounded Corners 133">
              <a:extLst>
                <a:ext uri="{FF2B5EF4-FFF2-40B4-BE49-F238E27FC236}">
                  <a16:creationId xmlns:a16="http://schemas.microsoft.com/office/drawing/2014/main" id="{1EC20D03-92EB-444E-A6EA-233EF6C1718B}"/>
                </a:ext>
              </a:extLst>
            </p:cNvPr>
            <p:cNvSpPr/>
            <p:nvPr/>
          </p:nvSpPr>
          <p:spPr>
            <a:xfrm>
              <a:off x="9987808" y="2197269"/>
              <a:ext cx="1787531" cy="3612188"/>
            </a:xfrm>
            <a:prstGeom prst="roundRect">
              <a:avLst>
                <a:gd name="adj" fmla="val 2717"/>
              </a:avLst>
            </a:prstGeom>
            <a:solidFill>
              <a:srgbClr val="003E52">
                <a:alpha val="25098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95AB5F24-0DA4-4E9E-858E-126C44AE6395}"/>
                </a:ext>
              </a:extLst>
            </p:cNvPr>
            <p:cNvSpPr/>
            <p:nvPr/>
          </p:nvSpPr>
          <p:spPr>
            <a:xfrm>
              <a:off x="10122173" y="1971950"/>
              <a:ext cx="1555456" cy="499674"/>
            </a:xfrm>
            <a:prstGeom prst="roundRect">
              <a:avLst/>
            </a:prstGeom>
            <a:solidFill>
              <a:srgbClr val="003E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720" rIns="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verpass Black"/>
                  <a:ea typeface="+mn-ea"/>
                  <a:cs typeface="+mn-cs"/>
                </a:rPr>
                <a:t>INVESTMENT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7CEE1494-5A76-4204-9B0A-A2AA086AFEC0}"/>
                </a:ext>
              </a:extLst>
            </p:cNvPr>
            <p:cNvSpPr/>
            <p:nvPr/>
          </p:nvSpPr>
          <p:spPr>
            <a:xfrm>
              <a:off x="9354843" y="2191036"/>
              <a:ext cx="615782" cy="36075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696B68"/>
                  </a:solidFill>
                  <a:effectLst/>
                  <a:uLnTx/>
                  <a:uFillTx/>
                  <a:latin typeface="Overpass Black" pitchFamily="2" charset="0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04DA3A3B-7AEA-4A7C-9B0B-FAA79A7BF4A3}"/>
                </a:ext>
              </a:extLst>
            </p:cNvPr>
            <p:cNvSpPr/>
            <p:nvPr/>
          </p:nvSpPr>
          <p:spPr>
            <a:xfrm>
              <a:off x="6775350" y="2191035"/>
              <a:ext cx="766272" cy="36075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696B68"/>
                  </a:solidFill>
                  <a:effectLst/>
                  <a:uLnTx/>
                  <a:uFillTx/>
                  <a:latin typeface="Overpass Black" pitchFamily="2" charset="0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104" name="Rectangle: Rounded Corners 103">
              <a:extLst>
                <a:ext uri="{FF2B5EF4-FFF2-40B4-BE49-F238E27FC236}">
                  <a16:creationId xmlns:a16="http://schemas.microsoft.com/office/drawing/2014/main" id="{ACEACA90-3E06-449E-9FAE-1CF91D016AB1}"/>
                </a:ext>
              </a:extLst>
            </p:cNvPr>
            <p:cNvSpPr/>
            <p:nvPr/>
          </p:nvSpPr>
          <p:spPr>
            <a:xfrm>
              <a:off x="619404" y="2201106"/>
              <a:ext cx="6147155" cy="3607505"/>
            </a:xfrm>
            <a:prstGeom prst="roundRect">
              <a:avLst>
                <a:gd name="adj" fmla="val 4728"/>
              </a:avLst>
            </a:prstGeom>
            <a:solidFill>
              <a:srgbClr val="87D1E6">
                <a:alpha val="30196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F0E195BA-3DDE-4013-8405-10A7F4C71737}"/>
                </a:ext>
              </a:extLst>
            </p:cNvPr>
            <p:cNvSpPr/>
            <p:nvPr/>
          </p:nvSpPr>
          <p:spPr>
            <a:xfrm>
              <a:off x="1700179" y="1968022"/>
              <a:ext cx="3995024" cy="499674"/>
            </a:xfrm>
            <a:prstGeom prst="roundRect">
              <a:avLst>
                <a:gd name="adj" fmla="val 10116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720" rIns="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verpass Black"/>
                  <a:ea typeface="+mn-ea"/>
                  <a:cs typeface="+mn-cs"/>
                </a:rPr>
                <a:t>DEGREES &amp; CERTIFICATES: COSTS</a:t>
              </a: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8177E2D7-8889-4015-8279-52EBA8F846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206" y="3173057"/>
              <a:ext cx="1003902" cy="100797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3" name="Picture 82" descr="Text&#10;&#10;Description automatically generated">
              <a:extLst>
                <a:ext uri="{FF2B5EF4-FFF2-40B4-BE49-F238E27FC236}">
                  <a16:creationId xmlns:a16="http://schemas.microsoft.com/office/drawing/2014/main" id="{9A257F73-6EEE-4804-818B-E4D9435D0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236" y="3298892"/>
              <a:ext cx="773105" cy="735590"/>
            </a:xfrm>
            <a:prstGeom prst="rect">
              <a:avLst/>
            </a:prstGeom>
          </p:spPr>
        </p:pic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2A545B3-34B0-4006-89F9-82A8B8527B07}"/>
                </a:ext>
              </a:extLst>
            </p:cNvPr>
            <p:cNvSpPr/>
            <p:nvPr/>
          </p:nvSpPr>
          <p:spPr>
            <a:xfrm>
              <a:off x="4192755" y="3294948"/>
              <a:ext cx="762965" cy="74590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696B68"/>
                  </a:solidFill>
                  <a:effectLst/>
                  <a:uLnTx/>
                  <a:uFillTx/>
                  <a:latin typeface="Overpass Black" pitchFamily="2" charset="0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32CD6FD-ECC3-4714-8E0A-DB7E40806A5A}"/>
                </a:ext>
              </a:extLst>
            </p:cNvPr>
            <p:cNvSpPr/>
            <p:nvPr/>
          </p:nvSpPr>
          <p:spPr>
            <a:xfrm>
              <a:off x="1862151" y="3332001"/>
              <a:ext cx="762965" cy="74590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696B68"/>
                  </a:solidFill>
                  <a:effectLst/>
                  <a:uLnTx/>
                  <a:uFillTx/>
                  <a:latin typeface="Overpass Black" pitchFamily="2" charset="0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63" name="Double Brace 62">
              <a:extLst>
                <a:ext uri="{FF2B5EF4-FFF2-40B4-BE49-F238E27FC236}">
                  <a16:creationId xmlns:a16="http://schemas.microsoft.com/office/drawing/2014/main" id="{71CFBE46-7223-43CA-8F73-65EE236A481B}"/>
                </a:ext>
              </a:extLst>
            </p:cNvPr>
            <p:cNvSpPr/>
            <p:nvPr/>
          </p:nvSpPr>
          <p:spPr>
            <a:xfrm>
              <a:off x="2586392" y="3114145"/>
              <a:ext cx="3924372" cy="1157518"/>
            </a:xfrm>
            <a:prstGeom prst="bracePair">
              <a:avLst/>
            </a:prstGeom>
            <a:ln w="38100">
              <a:solidFill>
                <a:srgbClr val="696B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31C89D87-25FB-4667-ABB8-F9339228761B}"/>
                </a:ext>
              </a:extLst>
            </p:cNvPr>
            <p:cNvSpPr/>
            <p:nvPr/>
          </p:nvSpPr>
          <p:spPr>
            <a:xfrm>
              <a:off x="624851" y="4479847"/>
              <a:ext cx="1527358" cy="9020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87D1E6">
                      <a:lumMod val="75000"/>
                    </a:srgbClr>
                  </a:solidFill>
                  <a:effectLst/>
                  <a:uLnTx/>
                  <a:uFillTx/>
                  <a:latin typeface="Overpass Light" pitchFamily="2" charset="0"/>
                  <a:ea typeface="+mn-ea"/>
                  <a:cs typeface="+mn-cs"/>
                </a:rPr>
                <a:t>Net cost of attendance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DCBE7F77-8EB9-4F22-BDFF-BB3B6BBE8E23}"/>
                </a:ext>
              </a:extLst>
            </p:cNvPr>
            <p:cNvSpPr/>
            <p:nvPr/>
          </p:nvSpPr>
          <p:spPr>
            <a:xfrm>
              <a:off x="2694355" y="4479849"/>
              <a:ext cx="1748536" cy="9020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87D1E6">
                      <a:lumMod val="75000"/>
                    </a:srgbClr>
                  </a:solidFill>
                  <a:effectLst/>
                  <a:uLnTx/>
                  <a:uFillTx/>
                  <a:latin typeface="Overpass Light" pitchFamily="2" charset="0"/>
                  <a:ea typeface="+mn-ea"/>
                  <a:cs typeface="+mn-cs"/>
                </a:rPr>
                <a:t>Opportunity cost </a:t>
              </a: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87D1E6">
                      <a:lumMod val="75000"/>
                    </a:srgbClr>
                  </a:solidFill>
                  <a:effectLst/>
                  <a:uLnTx/>
                  <a:uFillTx/>
                  <a:latin typeface="Overpass Light" pitchFamily="2" charset="0"/>
                  <a:ea typeface="+mn-ea"/>
                  <a:cs typeface="+mn-cs"/>
                </a:rPr>
                <a:t>(foregone wages)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52377FCC-484F-4C41-825B-07474A78A0E6}"/>
                </a:ext>
              </a:extLst>
            </p:cNvPr>
            <p:cNvSpPr/>
            <p:nvPr/>
          </p:nvSpPr>
          <p:spPr>
            <a:xfrm>
              <a:off x="4731825" y="4486673"/>
              <a:ext cx="1706322" cy="9020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696B68"/>
                  </a:solidFill>
                  <a:effectLst/>
                  <a:uLnTx/>
                  <a:uFillTx/>
                  <a:latin typeface="Overpass Light" pitchFamily="2" charset="0"/>
                  <a:ea typeface="+mn-ea"/>
                  <a:cs typeface="+mn-cs"/>
                </a:rPr>
                <a:t>Time</a:t>
              </a:r>
              <a:b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696B68"/>
                  </a:solidFill>
                  <a:effectLst/>
                  <a:uLnTx/>
                  <a:uFillTx/>
                  <a:latin typeface="Overpass Light" pitchFamily="2" charset="0"/>
                  <a:ea typeface="+mn-ea"/>
                  <a:cs typeface="+mn-cs"/>
                </a:rPr>
              </a:b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696B68"/>
                  </a:solidFill>
                  <a:effectLst/>
                  <a:uLnTx/>
                  <a:uFillTx/>
                  <a:latin typeface="Overpass Light" pitchFamily="2" charset="0"/>
                  <a:ea typeface="+mn-ea"/>
                  <a:cs typeface="+mn-cs"/>
                </a:rPr>
                <a:t>(based on program design)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96B68"/>
                </a:solidFill>
                <a:effectLst/>
                <a:uLnTx/>
                <a:uFillTx/>
                <a:latin typeface="Overpass Light" pitchFamily="2" charset="0"/>
                <a:ea typeface="+mn-ea"/>
                <a:cs typeface="+mn-cs"/>
              </a:endParaRPr>
            </a:p>
          </p:txBody>
        </p:sp>
        <p:sp>
          <p:nvSpPr>
            <p:cNvPr id="133" name="Rectangle: Rounded Corners 132">
              <a:extLst>
                <a:ext uri="{FF2B5EF4-FFF2-40B4-BE49-F238E27FC236}">
                  <a16:creationId xmlns:a16="http://schemas.microsoft.com/office/drawing/2014/main" id="{64AA5567-BB4F-488E-B7CF-5F31266D2DA0}"/>
                </a:ext>
              </a:extLst>
            </p:cNvPr>
            <p:cNvSpPr/>
            <p:nvPr/>
          </p:nvSpPr>
          <p:spPr>
            <a:xfrm>
              <a:off x="7567897" y="2201107"/>
              <a:ext cx="1786946" cy="3612190"/>
            </a:xfrm>
            <a:prstGeom prst="roundRect">
              <a:avLst>
                <a:gd name="adj" fmla="val 3629"/>
              </a:avLst>
            </a:prstGeom>
            <a:solidFill>
              <a:srgbClr val="007DA4">
                <a:alpha val="25098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02E59C2D-AB9A-403B-BE1F-43B10FED7B8B}"/>
                </a:ext>
              </a:extLst>
            </p:cNvPr>
            <p:cNvSpPr/>
            <p:nvPr/>
          </p:nvSpPr>
          <p:spPr>
            <a:xfrm>
              <a:off x="7683346" y="1968022"/>
              <a:ext cx="1556048" cy="503987"/>
            </a:xfrm>
            <a:prstGeom prst="roundRect">
              <a:avLst/>
            </a:prstGeom>
            <a:solidFill>
              <a:srgbClr val="007D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720" rIns="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verpass Black"/>
                  <a:ea typeface="+mn-ea"/>
                  <a:cs typeface="+mn-cs"/>
                </a:rPr>
                <a:t>AID</a:t>
              </a: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E8CC45F4-2B2A-4465-9E63-F306D4B3167F}"/>
                </a:ext>
              </a:extLst>
            </p:cNvPr>
            <p:cNvGrpSpPr/>
            <p:nvPr/>
          </p:nvGrpSpPr>
          <p:grpSpPr>
            <a:xfrm>
              <a:off x="7960583" y="3175918"/>
              <a:ext cx="1003902" cy="1007974"/>
              <a:chOff x="8245314" y="2793604"/>
              <a:chExt cx="1316935" cy="1389716"/>
            </a:xfrm>
          </p:grpSpPr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64E80448-54C7-4972-AE5F-C3021A387A4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45314" y="2793604"/>
                <a:ext cx="1316935" cy="1389716"/>
              </a:xfrm>
              <a:prstGeom prst="ellipse">
                <a:avLst/>
              </a:prstGeom>
              <a:solidFill>
                <a:srgbClr val="007D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79" name="Picture 78" descr="Icon&#10;&#10;Description automatically generated">
                <a:extLst>
                  <a:ext uri="{FF2B5EF4-FFF2-40B4-BE49-F238E27FC236}">
                    <a16:creationId xmlns:a16="http://schemas.microsoft.com/office/drawing/2014/main" id="{E87BDE84-E6F0-4A5F-BB22-5D2ADF0ACD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76599" y="3051720"/>
                <a:ext cx="854366" cy="854367"/>
              </a:xfrm>
              <a:prstGeom prst="rect">
                <a:avLst/>
              </a:prstGeom>
            </p:spPr>
          </p:pic>
        </p:grp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8D41E54E-3B08-4FFD-BD2B-E34890BE346A}"/>
                </a:ext>
              </a:extLst>
            </p:cNvPr>
            <p:cNvSpPr/>
            <p:nvPr/>
          </p:nvSpPr>
          <p:spPr>
            <a:xfrm>
              <a:off x="7592851" y="4483510"/>
              <a:ext cx="1767438" cy="8984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DA4"/>
                  </a:solidFill>
                  <a:effectLst/>
                  <a:uLnTx/>
                  <a:uFillTx/>
                  <a:latin typeface="Overpass Light" pitchFamily="2" charset="0"/>
                  <a:ea typeface="+mn-ea"/>
                  <a:cs typeface="+mn-cs"/>
                </a:rPr>
                <a:t>Aid received</a:t>
              </a:r>
              <a:b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verpass Light" pitchFamily="2" charset="0"/>
                  <a:ea typeface="+mn-ea"/>
                  <a:cs typeface="+mn-cs"/>
                </a:rPr>
              </a:b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007DA4"/>
                  </a:solidFill>
                  <a:effectLst/>
                  <a:uLnTx/>
                  <a:uFillTx/>
                  <a:latin typeface="Overpass Light" pitchFamily="2" charset="0"/>
                  <a:ea typeface="+mn-ea"/>
                  <a:cs typeface="+mn-cs"/>
                </a:rPr>
                <a:t>(grants, waivers, scholarships)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DA4"/>
                </a:solidFill>
                <a:effectLst/>
                <a:uLnTx/>
                <a:uFillTx/>
                <a:latin typeface="Overpass Light" pitchFamily="2" charset="0"/>
                <a:ea typeface="+mn-ea"/>
                <a:cs typeface="+mn-cs"/>
              </a:endParaRP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005EB407-FBA8-4671-8970-3FE483E57D10}"/>
                </a:ext>
              </a:extLst>
            </p:cNvPr>
            <p:cNvGrpSpPr/>
            <p:nvPr/>
          </p:nvGrpSpPr>
          <p:grpSpPr>
            <a:xfrm>
              <a:off x="10403982" y="3175918"/>
              <a:ext cx="1003901" cy="1007974"/>
              <a:chOff x="10495974" y="2823993"/>
              <a:chExt cx="1218145" cy="1285466"/>
            </a:xfrm>
          </p:grpSpPr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706038D5-0C1C-48F4-8F20-2651866D2FC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495974" y="2823993"/>
                <a:ext cx="1218145" cy="1285466"/>
              </a:xfrm>
              <a:prstGeom prst="ellipse">
                <a:avLst/>
              </a:prstGeom>
              <a:solidFill>
                <a:srgbClr val="003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77" name="Picture 76" descr="Icon&#10;&#10;Description automatically generated">
                <a:extLst>
                  <a:ext uri="{FF2B5EF4-FFF2-40B4-BE49-F238E27FC236}">
                    <a16:creationId xmlns:a16="http://schemas.microsoft.com/office/drawing/2014/main" id="{5263B1AA-18F7-4750-A1B1-ACE5920F57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675825" y="3049648"/>
                <a:ext cx="874610" cy="874609"/>
              </a:xfrm>
              <a:prstGeom prst="rect">
                <a:avLst/>
              </a:prstGeom>
            </p:spPr>
          </p:pic>
        </p:grp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B2541A79-7EF9-423C-A790-72A3D6D98FDF}"/>
                </a:ext>
              </a:extLst>
            </p:cNvPr>
            <p:cNvSpPr/>
            <p:nvPr/>
          </p:nvSpPr>
          <p:spPr>
            <a:xfrm>
              <a:off x="10143547" y="4483510"/>
              <a:ext cx="1492045" cy="9218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3E52"/>
                  </a:solidFill>
                  <a:effectLst/>
                  <a:uLnTx/>
                  <a:uFillTx/>
                  <a:latin typeface="Overpass" pitchFamily="2" charset="0"/>
                  <a:ea typeface="+mn-ea"/>
                  <a:cs typeface="+mn-cs"/>
                </a:rPr>
                <a:t>TOTAL STUDENT INVESTMENT</a:t>
              </a:r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D6113297-9F9C-B128-7490-ACC8921AB9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64932" y="3175998"/>
              <a:ext cx="1003902" cy="100797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FF07712-DA55-746E-5776-867BBCF8B6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81802" y="3178019"/>
              <a:ext cx="1003902" cy="1007974"/>
            </a:xfrm>
            <a:prstGeom prst="ellipse">
              <a:avLst/>
            </a:prstGeom>
            <a:solidFill>
              <a:srgbClr val="696B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2" name="Picture 71" descr="Icon&#10;&#10;Description automatically generated">
              <a:extLst>
                <a:ext uri="{FF2B5EF4-FFF2-40B4-BE49-F238E27FC236}">
                  <a16:creationId xmlns:a16="http://schemas.microsoft.com/office/drawing/2014/main" id="{D73BBA3E-8437-483F-9D87-4A34086292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88817" y="3298892"/>
              <a:ext cx="789871" cy="752359"/>
            </a:xfrm>
            <a:prstGeom prst="rect">
              <a:avLst/>
            </a:prstGeom>
          </p:spPr>
        </p:pic>
        <p:pic>
          <p:nvPicPr>
            <p:cNvPr id="10" name="Picture 9" descr="A picture containing symbol, graphics, font, logo&#10;&#10;Description automatically generated">
              <a:extLst>
                <a:ext uri="{FF2B5EF4-FFF2-40B4-BE49-F238E27FC236}">
                  <a16:creationId xmlns:a16="http://schemas.microsoft.com/office/drawing/2014/main" id="{303E54C0-B8DB-923D-72C4-10B805637C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989" y="3344319"/>
              <a:ext cx="704076" cy="706932"/>
            </a:xfrm>
            <a:prstGeom prst="rect">
              <a:avLst/>
            </a:prstGeom>
          </p:spPr>
        </p:pic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81A6E57-0C86-14C7-69A1-B591299C8F67}"/>
              </a:ext>
            </a:extLst>
          </p:cNvPr>
          <p:cNvCxnSpPr/>
          <p:nvPr/>
        </p:nvCxnSpPr>
        <p:spPr>
          <a:xfrm>
            <a:off x="599347" y="420623"/>
            <a:ext cx="0" cy="1037474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2037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7C6532-C1B6-462E-354E-7885199F6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b="0" kern="1200">
                <a:solidFill>
                  <a:schemeClr val="bg1">
                    <a:lumMod val="50000"/>
                  </a:schemeClr>
                </a:solidFill>
                <a:latin typeface="Interstate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74885C-FB98-B840-A066-BC086B6D2414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06049B3A-2898-4CA9-B531-F358D91A4FCD}"/>
              </a:ext>
            </a:extLst>
          </p:cNvPr>
          <p:cNvGrpSpPr>
            <a:grpSpLocks noChangeAspect="1"/>
          </p:cNvGrpSpPr>
          <p:nvPr/>
        </p:nvGrpSpPr>
        <p:grpSpPr>
          <a:xfrm>
            <a:off x="-316281" y="1826202"/>
            <a:ext cx="12063311" cy="3965370"/>
            <a:chOff x="200303" y="1964468"/>
            <a:chExt cx="12063311" cy="3965370"/>
          </a:xfrm>
        </p:grpSpPr>
        <p:sp>
          <p:nvSpPr>
            <p:cNvPr id="134" name="Rectangle: Rounded Corners 133">
              <a:extLst>
                <a:ext uri="{FF2B5EF4-FFF2-40B4-BE49-F238E27FC236}">
                  <a16:creationId xmlns:a16="http://schemas.microsoft.com/office/drawing/2014/main" id="{1EC20D03-92EB-444E-A6EA-233EF6C1718B}"/>
                </a:ext>
              </a:extLst>
            </p:cNvPr>
            <p:cNvSpPr/>
            <p:nvPr/>
          </p:nvSpPr>
          <p:spPr>
            <a:xfrm>
              <a:off x="10070741" y="2217945"/>
              <a:ext cx="2192873" cy="3711893"/>
            </a:xfrm>
            <a:prstGeom prst="roundRect">
              <a:avLst>
                <a:gd name="adj" fmla="val 7799"/>
              </a:avLst>
            </a:prstGeom>
            <a:solidFill>
              <a:srgbClr val="003E52">
                <a:alpha val="14902"/>
              </a:srgbClr>
            </a:solidFill>
            <a:ln w="19050">
              <a:solidFill>
                <a:srgbClr val="003E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95AB5F24-0DA4-4E9E-858E-126C44AE6395}"/>
                </a:ext>
              </a:extLst>
            </p:cNvPr>
            <p:cNvSpPr/>
            <p:nvPr/>
          </p:nvSpPr>
          <p:spPr>
            <a:xfrm>
              <a:off x="10214563" y="1964468"/>
              <a:ext cx="1664931" cy="562119"/>
            </a:xfrm>
            <a:prstGeom prst="roundRect">
              <a:avLst/>
            </a:prstGeom>
            <a:solidFill>
              <a:srgbClr val="003E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720" rIns="0" bIns="45720" rtlCol="0" anchor="ctr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Overpass Black"/>
                </a:rPr>
                <a:t>FOR FY '24:</a:t>
              </a:r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1D7DAEA3-1410-4487-8E4F-9B398A67C56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00303" y="3104016"/>
              <a:ext cx="5968414" cy="2130130"/>
              <a:chOff x="57635" y="3329767"/>
              <a:chExt cx="7393686" cy="2638811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EA49F051-81C6-4BDD-B402-A7AE2EB5CEBB}"/>
                  </a:ext>
                </a:extLst>
              </p:cNvPr>
              <p:cNvSpPr/>
              <p:nvPr/>
            </p:nvSpPr>
            <p:spPr>
              <a:xfrm>
                <a:off x="57635" y="4711469"/>
                <a:ext cx="1866757" cy="125710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>
                  <a:solidFill>
                    <a:srgbClr val="696B68"/>
                  </a:solidFill>
                  <a:latin typeface="Overpass" pitchFamily="2" charset="0"/>
                </a:endParaRPr>
              </a:p>
            </p:txBody>
          </p:sp>
          <p:pic>
            <p:nvPicPr>
              <p:cNvPr id="72" name="Picture 71" descr="Icon&#10;&#10;Description automatically generated">
                <a:extLst>
                  <a:ext uri="{FF2B5EF4-FFF2-40B4-BE49-F238E27FC236}">
                    <a16:creationId xmlns:a16="http://schemas.microsoft.com/office/drawing/2014/main" id="{D73BBA3E-8437-483F-9D87-4A34086292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535896" y="3329767"/>
                <a:ext cx="915425" cy="915424"/>
              </a:xfrm>
              <a:prstGeom prst="rect">
                <a:avLst/>
              </a:prstGeom>
            </p:spPr>
          </p:pic>
        </p:grp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B2541A79-7EF9-423C-A790-72A3D6D98FDF}"/>
                </a:ext>
              </a:extLst>
            </p:cNvPr>
            <p:cNvSpPr/>
            <p:nvPr/>
          </p:nvSpPr>
          <p:spPr>
            <a:xfrm>
              <a:off x="10049997" y="2632617"/>
              <a:ext cx="2192873" cy="30089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srgbClr val="003E52"/>
                  </a:solidFill>
                  <a:latin typeface="Overpass"/>
                </a:rPr>
                <a:t>100%</a:t>
              </a:r>
              <a:r>
                <a:rPr lang="en-US" sz="1400" dirty="0">
                  <a:solidFill>
                    <a:srgbClr val="003E52"/>
                  </a:solidFill>
                  <a:latin typeface="Overpass"/>
                </a:rPr>
                <a:t> of reported degree and certificate programs are Credentials of Value</a:t>
              </a:r>
              <a:br>
                <a:rPr lang="en-US" sz="1400" dirty="0">
                  <a:latin typeface="Overpass" pitchFamily="2" charset="0"/>
                </a:rPr>
              </a:br>
              <a:endParaRPr lang="en-US" sz="1400" dirty="0">
                <a:solidFill>
                  <a:srgbClr val="003E52"/>
                </a:solidFill>
                <a:latin typeface="Overpass" pitchFamily="2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003E52"/>
                  </a:solidFill>
                  <a:latin typeface="Overpass"/>
                </a:rPr>
                <a:t>Modeling makes assumptions about time to degree and student wages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400" dirty="0">
                <a:solidFill>
                  <a:srgbClr val="003E52"/>
                </a:solidFill>
                <a:latin typeface="Overpass" pitchFamily="2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003E52"/>
                  </a:solidFill>
                  <a:latin typeface="Overpass"/>
                </a:rPr>
                <a:t>Initial 10-year time horizon to break even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endParaRPr lang="en-US" sz="1400" b="1" dirty="0">
                <a:solidFill>
                  <a:srgbClr val="003E52"/>
                </a:solidFill>
                <a:latin typeface="Overpass" pitchFamily="2" charset="0"/>
              </a:endParaRPr>
            </a:p>
          </p:txBody>
        </p:sp>
      </p:grpSp>
      <p:sp>
        <p:nvSpPr>
          <p:cNvPr id="140" name="Title 1">
            <a:extLst>
              <a:ext uri="{FF2B5EF4-FFF2-40B4-BE49-F238E27FC236}">
                <a16:creationId xmlns:a16="http://schemas.microsoft.com/office/drawing/2014/main" id="{DEEE414F-CD01-46CD-8176-CE0921531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4" y="420624"/>
            <a:ext cx="11087813" cy="914400"/>
          </a:xfrm>
        </p:spPr>
        <p:txBody>
          <a:bodyPr/>
          <a:lstStyle/>
          <a:p>
            <a:r>
              <a:rPr lang="en-US" sz="4000" dirty="0">
                <a:latin typeface="Besley ExtraBold"/>
              </a:rPr>
              <a:t>COV Baseline:</a:t>
            </a:r>
            <a:br>
              <a:rPr lang="en-US" sz="4000" dirty="0">
                <a:latin typeface="Besley ExtraBold"/>
              </a:rPr>
            </a:br>
            <a:r>
              <a:rPr lang="en-US" sz="4000" dirty="0">
                <a:latin typeface="Besley ExtraBold"/>
              </a:rPr>
              <a:t>Student ROI vs high school graduates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47B568-EFAE-B081-E4E0-B7D77004E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254" y="1519881"/>
            <a:ext cx="7844254" cy="471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856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7C6532-C1B6-462E-354E-7885199F6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b="0" kern="1200">
                <a:solidFill>
                  <a:schemeClr val="bg1">
                    <a:lumMod val="50000"/>
                  </a:schemeClr>
                </a:solidFill>
                <a:latin typeface="Interstate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74885C-FB98-B840-A066-BC086B6D2414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06049B3A-2898-4CA9-B531-F358D91A4FCD}"/>
              </a:ext>
            </a:extLst>
          </p:cNvPr>
          <p:cNvGrpSpPr>
            <a:grpSpLocks noChangeAspect="1"/>
          </p:cNvGrpSpPr>
          <p:nvPr/>
        </p:nvGrpSpPr>
        <p:grpSpPr>
          <a:xfrm>
            <a:off x="-316281" y="1826202"/>
            <a:ext cx="12063311" cy="3965370"/>
            <a:chOff x="200303" y="1964468"/>
            <a:chExt cx="12063311" cy="3965370"/>
          </a:xfrm>
        </p:grpSpPr>
        <p:sp>
          <p:nvSpPr>
            <p:cNvPr id="134" name="Rectangle: Rounded Corners 133">
              <a:extLst>
                <a:ext uri="{FF2B5EF4-FFF2-40B4-BE49-F238E27FC236}">
                  <a16:creationId xmlns:a16="http://schemas.microsoft.com/office/drawing/2014/main" id="{1EC20D03-92EB-444E-A6EA-233EF6C1718B}"/>
                </a:ext>
              </a:extLst>
            </p:cNvPr>
            <p:cNvSpPr/>
            <p:nvPr/>
          </p:nvSpPr>
          <p:spPr>
            <a:xfrm>
              <a:off x="10070741" y="2217945"/>
              <a:ext cx="2192873" cy="3711893"/>
            </a:xfrm>
            <a:prstGeom prst="roundRect">
              <a:avLst>
                <a:gd name="adj" fmla="val 7799"/>
              </a:avLst>
            </a:prstGeom>
            <a:solidFill>
              <a:srgbClr val="003E52">
                <a:alpha val="14902"/>
              </a:srgbClr>
            </a:solidFill>
            <a:ln w="19050">
              <a:solidFill>
                <a:srgbClr val="003E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95AB5F24-0DA4-4E9E-858E-126C44AE6395}"/>
                </a:ext>
              </a:extLst>
            </p:cNvPr>
            <p:cNvSpPr/>
            <p:nvPr/>
          </p:nvSpPr>
          <p:spPr>
            <a:xfrm>
              <a:off x="10214563" y="1964468"/>
              <a:ext cx="1664931" cy="562119"/>
            </a:xfrm>
            <a:prstGeom prst="roundRect">
              <a:avLst/>
            </a:prstGeom>
            <a:solidFill>
              <a:srgbClr val="003E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720" rIns="0" bIns="45720" rtlCol="0" anchor="ctr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Overpass Black"/>
                </a:rPr>
                <a:t>FOR FY '24:</a:t>
              </a:r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1D7DAEA3-1410-4487-8E4F-9B398A67C56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00303" y="3104016"/>
              <a:ext cx="5968414" cy="2130130"/>
              <a:chOff x="57635" y="3329767"/>
              <a:chExt cx="7393686" cy="2638811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EA49F051-81C6-4BDD-B402-A7AE2EB5CEBB}"/>
                  </a:ext>
                </a:extLst>
              </p:cNvPr>
              <p:cNvSpPr/>
              <p:nvPr/>
            </p:nvSpPr>
            <p:spPr>
              <a:xfrm>
                <a:off x="57635" y="4711469"/>
                <a:ext cx="1866757" cy="125710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>
                  <a:solidFill>
                    <a:srgbClr val="696B68"/>
                  </a:solidFill>
                  <a:latin typeface="Overpass" pitchFamily="2" charset="0"/>
                </a:endParaRPr>
              </a:p>
            </p:txBody>
          </p:sp>
          <p:pic>
            <p:nvPicPr>
              <p:cNvPr id="72" name="Picture 71" descr="Icon&#10;&#10;Description automatically generated">
                <a:extLst>
                  <a:ext uri="{FF2B5EF4-FFF2-40B4-BE49-F238E27FC236}">
                    <a16:creationId xmlns:a16="http://schemas.microsoft.com/office/drawing/2014/main" id="{D73BBA3E-8437-483F-9D87-4A34086292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535896" y="3329767"/>
                <a:ext cx="915425" cy="915424"/>
              </a:xfrm>
              <a:prstGeom prst="rect">
                <a:avLst/>
              </a:prstGeom>
            </p:spPr>
          </p:pic>
        </p:grp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B2541A79-7EF9-423C-A790-72A3D6D98FDF}"/>
                </a:ext>
              </a:extLst>
            </p:cNvPr>
            <p:cNvSpPr/>
            <p:nvPr/>
          </p:nvSpPr>
          <p:spPr>
            <a:xfrm>
              <a:off x="10049997" y="2632617"/>
              <a:ext cx="2192873" cy="30089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srgbClr val="003E52"/>
                  </a:solidFill>
                  <a:latin typeface="Overpass"/>
                </a:rPr>
                <a:t>100%</a:t>
              </a:r>
              <a:r>
                <a:rPr lang="en-US" sz="1400" dirty="0">
                  <a:solidFill>
                    <a:srgbClr val="003E52"/>
                  </a:solidFill>
                  <a:latin typeface="Overpass"/>
                </a:rPr>
                <a:t> of reported degree and certificate programs are Credentials of Value</a:t>
              </a:r>
              <a:br>
                <a:rPr lang="en-US" sz="1400" dirty="0">
                  <a:latin typeface="Overpass" pitchFamily="2" charset="0"/>
                </a:rPr>
              </a:br>
              <a:endParaRPr lang="en-US" sz="1400" dirty="0">
                <a:solidFill>
                  <a:srgbClr val="003E52"/>
                </a:solidFill>
                <a:latin typeface="Overpass" pitchFamily="2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003E52"/>
                  </a:solidFill>
                  <a:latin typeface="Overpass"/>
                </a:rPr>
                <a:t>Modeling makes assumptions about time to degree and student wages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400" dirty="0">
                <a:solidFill>
                  <a:srgbClr val="003E52"/>
                </a:solidFill>
                <a:latin typeface="Overpass" pitchFamily="2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003E52"/>
                  </a:solidFill>
                  <a:latin typeface="Overpass"/>
                </a:rPr>
                <a:t>Initial 10-year time horizon to break even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endParaRPr lang="en-US" sz="1400" b="1" dirty="0">
                <a:solidFill>
                  <a:srgbClr val="003E52"/>
                </a:solidFill>
                <a:latin typeface="Overpass" pitchFamily="2" charset="0"/>
              </a:endParaRPr>
            </a:p>
          </p:txBody>
        </p:sp>
      </p:grpSp>
      <p:sp>
        <p:nvSpPr>
          <p:cNvPr id="140" name="Title 1">
            <a:extLst>
              <a:ext uri="{FF2B5EF4-FFF2-40B4-BE49-F238E27FC236}">
                <a16:creationId xmlns:a16="http://schemas.microsoft.com/office/drawing/2014/main" id="{DEEE414F-CD01-46CD-8176-CE0921531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4" y="420624"/>
            <a:ext cx="11087813" cy="914400"/>
          </a:xfrm>
        </p:spPr>
        <p:txBody>
          <a:bodyPr/>
          <a:lstStyle/>
          <a:p>
            <a:r>
              <a:rPr lang="en-US" sz="4000" dirty="0">
                <a:latin typeface="Besley ExtraBold"/>
              </a:rPr>
              <a:t>COV Baseline:</a:t>
            </a:r>
            <a:br>
              <a:rPr lang="en-US" sz="4000" dirty="0">
                <a:latin typeface="Besley ExtraBold"/>
              </a:rPr>
            </a:br>
            <a:r>
              <a:rPr lang="en-US" sz="4000" dirty="0">
                <a:latin typeface="Besley ExtraBold"/>
              </a:rPr>
              <a:t>Student ROI vs high school graduates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47B568-EFAE-B081-E4E0-B7D77004E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254" y="1519881"/>
            <a:ext cx="7844254" cy="471888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9A9B96E4-6FAA-F6E0-09B1-48203E59F53E}"/>
              </a:ext>
            </a:extLst>
          </p:cNvPr>
          <p:cNvSpPr/>
          <p:nvPr/>
        </p:nvSpPr>
        <p:spPr>
          <a:xfrm>
            <a:off x="3702867" y="4300396"/>
            <a:ext cx="977775" cy="905347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4657345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12.0.5522"/>
  <p:tag name="SLIDO_PRESENTATION_ID" val="00000000-0000-0000-0000-000000000000"/>
  <p:tag name="SLIDO_EVENT_UUID" val="b3fb4cfa-d736-433f-bc18-15634b338d5a"/>
  <p:tag name="SLIDO_EVENT_SECTION_UUID" val="4e6f5897-7768-4f58-8a44-537e3786772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jI0MzkzOTd9"/>
  <p:tag name="SLIDO_TYPE" val="SlidoPoll"/>
  <p:tag name="SLIDO_POLL_UUID" val="044b50ee-22e2-4e4b-97c8-b4291e96e9ad"/>
  <p:tag name="SLIDO_TIMELINE" val="W3sicG9sbFF1ZXN0aW9uVXVpZCI6IjcyYjllMjk4LTUxZjgtNDRmZi04MWE5LTY5OTIzNzExZTc0NCIsInNob3dSZXN1bHRzIjp0cnVlLCJzaG93Q29ycmVjdEFuc3dlcnMiOmZhbHNlLCJ2b3RpbmdMb2NrZWQiOmZhbHNlfV0=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jI0MzkzOTh9"/>
  <p:tag name="SLIDO_TYPE" val="SlidoPoll"/>
  <p:tag name="SLIDO_POLL_UUID" val="f30aa643-49ef-4dfe-95f7-8d1f92bb8295"/>
  <p:tag name="SLIDO_TIMELINE" val="W3sicG9sbFF1ZXN0aW9uVXVpZCI6ImUxMWVhYzJjLWZjOTYtNGM2Mi05MDc3LWY5OTYyNmU0ZTAwMyIsInNob3dSZXN1bHRzIjp0cnVlLCJzaG93Q29ycmVjdEFuc3dlcnMiOmZhbHNlLCJ2b3RpbmdMb2NrZWQiOmZhbHNlfV0=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jI0MzkzOTh9"/>
  <p:tag name="SLIDO_TYPE" val="SlidoPoll"/>
  <p:tag name="SLIDO_POLL_UUID" val="4bb9981e-caa5-4b00-9914-80bfaae9bfda"/>
  <p:tag name="SLIDO_TIMELINE" val="W3sicG9sbFF1ZXN0aW9uVXVpZCI6ImQ5MzkyMjZlLTc1NWQtNGE1OC1iMzI2LWNhMzc4M2JmY2ViMSIsInNob3dSZXN1bHRzIjp0cnVlLCJzaG93Q29ycmVjdEFuc3dlcnMiOmZhbHNlLCJ2b3RpbmdMb2NrZWQiOmZhbHNlfV0=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jI0MzkzOTl9"/>
  <p:tag name="SLIDO_TYPE" val="SlidoPoll"/>
  <p:tag name="SLIDO_POLL_UUID" val="6b172847-788b-4d6a-b810-5378a479de25"/>
  <p:tag name="SLIDO_TIMELINE" val="W3sicG9sbFF1ZXN0aW9uVXVpZCI6IjkzNDk1OTNkLTM4N2QtNGM0Yi1iMDZjLTA0MjM3MjY2NWJmZCIsInNob3dSZXN1bHRzIjp0cnVlLCJzaG93Q29ycmVjdEFuc3dlcnMiOmZhbHNlLCJ2b3RpbmdMb2NrZWQiOmZhbHNlfV0=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jI0MzkzOTl9"/>
  <p:tag name="SLIDO_TYPE" val="SlidoPoll"/>
  <p:tag name="SLIDO_POLL_UUID" val="25619dc4-9605-430e-b675-bb9aa68f6e9a"/>
  <p:tag name="SLIDO_TIMELINE" val="W3sicG9sbFF1ZXN0aW9uVXVpZCI6IjFmYzg5MWI0LTM4ZGItNDQxNy1hNmMxLTg2MzhjOTg2N2FlMCIsInNob3dSZXN1bHRzIjp0cnVlLCJzaG93Q29ycmVjdEFuc3dlcnMiOmZhbHNlLCJ2b3RpbmdMb2NrZWQiOmZhbHNlfV0=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jI0MzkzOTl9"/>
  <p:tag name="SLIDO_TYPE" val="SlidoPoll"/>
  <p:tag name="SLIDO_POLL_UUID" val="cbcbbfcf-b37d-443a-b879-cc93601dbe3c"/>
  <p:tag name="SLIDO_TIMELINE" val="W3sicG9sbFF1ZXN0aW9uVXVpZCI6ImQ3NTFiMzEyLTI2MTAtNGVjYy1hZWY2LTRhM2I1OWFhNDFjZCIsInNob3dSZXN1bHRzIjp0cnVlLCJzaG93Q29ycmVjdEFuc3dlcnMiOmZhbHNlLCJ2b3RpbmdMb2NrZWQiOmZhbHNlfV0=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WordCloud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jI0MzkzOTh9"/>
  <p:tag name="SLIDO_TYPE" val="SlidoPoll"/>
  <p:tag name="SLIDO_POLL_UUID" val="9d02504e-8b39-4001-b612-7908889cafe1"/>
  <p:tag name="SLIDO_TIMELINE" val="W3sicG9sbFF1ZXN0aW9uVXVpZCI6IjUyODUyYjNhLWZhNWUtNDUxZC1iMGQ0LTVkZWQyNTZkM2MxYiIsInNob3dSZXN1bHRzIjp0cnVlLCJzaG93Q29ycmVjdEFuc3dlcnMiOmZhbHNlLCJ2b3RpbmdMb2NrZWQiOmZhbHNlfV0="/>
</p:tagLst>
</file>

<file path=ppt/theme/theme1.xml><?xml version="1.0" encoding="utf-8"?>
<a:theme xmlns:a="http://schemas.openxmlformats.org/drawingml/2006/main" name="12_Office Theme">
  <a:themeElements>
    <a:clrScheme name="THECB">
      <a:dk1>
        <a:srgbClr val="003E52"/>
      </a:dk1>
      <a:lt1>
        <a:srgbClr val="FFFFFF"/>
      </a:lt1>
      <a:dk2>
        <a:srgbClr val="007DA4"/>
      </a:dk2>
      <a:lt2>
        <a:srgbClr val="FFFFFF"/>
      </a:lt2>
      <a:accent1>
        <a:srgbClr val="003E52"/>
      </a:accent1>
      <a:accent2>
        <a:srgbClr val="007DA4"/>
      </a:accent2>
      <a:accent3>
        <a:srgbClr val="87D1E6"/>
      </a:accent3>
      <a:accent4>
        <a:srgbClr val="F4B223"/>
      </a:accent4>
      <a:accent5>
        <a:srgbClr val="F6DFA4"/>
      </a:accent5>
      <a:accent6>
        <a:srgbClr val="696B68"/>
      </a:accent6>
      <a:hlink>
        <a:srgbClr val="007DA4"/>
      </a:hlink>
      <a:folHlink>
        <a:srgbClr val="003E5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Office Theme">
  <a:themeElements>
    <a:clrScheme name="THECB">
      <a:dk1>
        <a:srgbClr val="373A36"/>
      </a:dk1>
      <a:lt1>
        <a:srgbClr val="FFFFFF"/>
      </a:lt1>
      <a:dk2>
        <a:srgbClr val="F4B223"/>
      </a:dk2>
      <a:lt2>
        <a:srgbClr val="FFFFFF"/>
      </a:lt2>
      <a:accent1>
        <a:srgbClr val="003E52"/>
      </a:accent1>
      <a:accent2>
        <a:srgbClr val="007DA4"/>
      </a:accent2>
      <a:accent3>
        <a:srgbClr val="87D1E6"/>
      </a:accent3>
      <a:accent4>
        <a:srgbClr val="F4B223"/>
      </a:accent4>
      <a:accent5>
        <a:srgbClr val="F6DFA4"/>
      </a:accent5>
      <a:accent6>
        <a:srgbClr val="373A36"/>
      </a:accent6>
      <a:hlink>
        <a:srgbClr val="007DA4"/>
      </a:hlink>
      <a:folHlink>
        <a:srgbClr val="87D1E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87c69f1-2d67-4548-91c8-e6e8d969e0bb" xsi:nil="true"/>
    <lcf76f155ced4ddcb4097134ff3c332f xmlns="3eebd841-c12d-4dbe-b74e-bfb8329d626a">
      <Terms xmlns="http://schemas.microsoft.com/office/infopath/2007/PartnerControls"/>
    </lcf76f155ced4ddcb4097134ff3c332f>
    <SharedWithUsers xmlns="087c69f1-2d67-4548-91c8-e6e8d969e0bb">
      <UserInfo>
        <DisplayName>Brennan, Laura</DisplayName>
        <AccountId>196</AccountId>
        <AccountType/>
      </UserInfo>
      <UserInfo>
        <DisplayName>Mas, Catherine</DisplayName>
        <AccountId>36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8EE9713E481344AA05596BF1E74C48" ma:contentTypeVersion="22" ma:contentTypeDescription="Create a new document." ma:contentTypeScope="" ma:versionID="ebe20046719d8dc3020d78f411456b0f">
  <xsd:schema xmlns:xsd="http://www.w3.org/2001/XMLSchema" xmlns:xs="http://www.w3.org/2001/XMLSchema" xmlns:p="http://schemas.microsoft.com/office/2006/metadata/properties" xmlns:ns2="3eebd841-c12d-4dbe-b74e-bfb8329d626a" xmlns:ns3="087c69f1-2d67-4548-91c8-e6e8d969e0bb" targetNamespace="http://schemas.microsoft.com/office/2006/metadata/properties" ma:root="true" ma:fieldsID="d4c3be9ec1b06aad112ac43026949e89" ns2:_="" ns3:_="">
    <xsd:import namespace="3eebd841-c12d-4dbe-b74e-bfb8329d626a"/>
    <xsd:import namespace="087c69f1-2d67-4548-91c8-e6e8d969e0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ebd841-c12d-4dbe-b74e-bfb8329d62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b8882c80-0cf4-468a-a21d-ff52c597efb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7c69f1-2d67-4548-91c8-e6e8d969e0b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7a7daeb3-070b-4a8d-b744-c41f50276f50}" ma:internalName="TaxCatchAll" ma:showField="CatchAllData" ma:web="087c69f1-2d67-4548-91c8-e6e8d969e0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8FFA2DE-6410-4622-BB50-A9E0B26650DA}">
  <ds:schemaRefs>
    <ds:schemaRef ds:uri="http://purl.org/dc/terms/"/>
    <ds:schemaRef ds:uri="3eebd841-c12d-4dbe-b74e-bfb8329d626a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087c69f1-2d67-4548-91c8-e6e8d969e0bb"/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BE9CE776-A185-409F-A104-E287B2E346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D845CE-CD81-4545-8B9D-29066502C0AB}">
  <ds:schemaRefs>
    <ds:schemaRef ds:uri="087c69f1-2d67-4548-91c8-e6e8d969e0bb"/>
    <ds:schemaRef ds:uri="3eebd841-c12d-4dbe-b74e-bfb8329d626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408</TotalTime>
  <Words>907</Words>
  <Application>Microsoft Office PowerPoint</Application>
  <PresentationFormat>Widescreen</PresentationFormat>
  <Paragraphs>153</Paragraphs>
  <Slides>36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9" baseType="lpstr">
      <vt:lpstr>Arial</vt:lpstr>
      <vt:lpstr>Besley ExtraBold</vt:lpstr>
      <vt:lpstr>Calibri</vt:lpstr>
      <vt:lpstr>Calibri Light</vt:lpstr>
      <vt:lpstr>Interstate</vt:lpstr>
      <vt:lpstr>Lexend Deca</vt:lpstr>
      <vt:lpstr>Overpass</vt:lpstr>
      <vt:lpstr>Overpass Black</vt:lpstr>
      <vt:lpstr>Overpass Light</vt:lpstr>
      <vt:lpstr>Overpass Medium</vt:lpstr>
      <vt:lpstr>Source Sans Pro</vt:lpstr>
      <vt:lpstr>12_Office Theme</vt:lpstr>
      <vt:lpstr>10_Office Theme</vt:lpstr>
      <vt:lpstr>Elevating Impact: Harnessing Credentials of Value and Workforce Data for Community College Success</vt:lpstr>
      <vt:lpstr>PowerPoint Presentation</vt:lpstr>
      <vt:lpstr>PowerPoint Presentation</vt:lpstr>
      <vt:lpstr>PowerPoint Presentation</vt:lpstr>
      <vt:lpstr>PowerPoint Presentation</vt:lpstr>
      <vt:lpstr>Credential of Value  (Baseline)</vt:lpstr>
      <vt:lpstr>Unpacking Credentials of Value:  FY24 Funding Details</vt:lpstr>
      <vt:lpstr>COV Baseline: Student ROI vs high school graduates</vt:lpstr>
      <vt:lpstr>COV Baseline: Student ROI vs high school graduates</vt:lpstr>
      <vt:lpstr>Credential of Value  (Premium)  </vt:lpstr>
      <vt:lpstr>COV-Premium Identifying Breakeven Years:</vt:lpstr>
      <vt:lpstr>THECB Data Landscape</vt:lpstr>
      <vt:lpstr>THECB Data Sources</vt:lpstr>
      <vt:lpstr>CCF – Financial Model Simulation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Community College Finance HUB</vt:lpstr>
      <vt:lpstr>CCF Data Hub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My Texas Future  Connecting K-12 Learners and Adults to Higher Ed</vt:lpstr>
      <vt:lpstr>Course Sharing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Mas, Catherine</dc:creator>
  <cp:lastModifiedBy>Troutman, David</cp:lastModifiedBy>
  <cp:revision>5</cp:revision>
  <dcterms:created xsi:type="dcterms:W3CDTF">2024-04-12T16:58:17Z</dcterms:created>
  <dcterms:modified xsi:type="dcterms:W3CDTF">2024-08-01T14:09:28Z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0x010100FF8EE9713E481344AA05596BF1E74C48</vt:lpwstr>
  </property>
  <property fmtid="{D5CDD505-2E9C-101B-9397-08002B2CF9AE}" pid="3" name="MediaServiceImageTags">
    <vt:lpwstr/>
  </property>
  <property fmtid="{D5CDD505-2E9C-101B-9397-08002B2CF9AE}" pid="4" name="SlidoAppVersion">
    <vt:lpwstr>1.12.0.5522</vt:lpwstr>
  </property>
</Properties>
</file>