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20"/>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29260800" cy="16459200"/>
  <p:notesSz cx="7315200" cy="9601200"/>
  <p:embeddedFontLst>
    <p:embeddedFont>
      <p:font typeface="Roboto Medium" panose="020B0604020202020204" charset="0"/>
      <p:regular r:id="rId21"/>
      <p:bold r:id="rId22"/>
      <p:italic r:id="rId23"/>
      <p:boldItalic r:id="rId24"/>
    </p:embeddedFont>
    <p:embeddedFont>
      <p:font typeface="Arial Black" panose="020B0A04020102020204" pitchFamily="34" charset="0"/>
      <p:regular r:id="rId25"/>
      <p:bold r:id="rId26"/>
    </p:embeddedFont>
    <p:embeddedFont>
      <p:font typeface="Oswald" panose="020B0604020202020204" charset="0"/>
      <p:regular r:id="rId27"/>
      <p:bold r:id="rId28"/>
    </p:embeddedFont>
    <p:embeddedFont>
      <p:font typeface="Helvetica Neue" panose="020B0604020202020204" charset="0"/>
      <p:regular r:id="rId29"/>
      <p:bold r:id="rId30"/>
      <p:italic r:id="rId31"/>
      <p:boldItalic r:id="rId32"/>
    </p:embeddedFont>
    <p:embeddedFont>
      <p:font typeface="Roboto" panose="020B0604020202020204" charset="0"/>
      <p:regular r:id="rId33"/>
      <p:bold r:id="rId34"/>
      <p:italic r:id="rId35"/>
      <p:boldItalic r:id="rId36"/>
    </p:embeddedFont>
    <p:embeddedFont>
      <p:font typeface="Roboto Light"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184">
          <p15:clr>
            <a:srgbClr val="A4A3A4"/>
          </p15:clr>
        </p15:guide>
        <p15:guide id="2" pos="92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756BBE-E376-4C33-ACFF-1E85201E9590}">
  <a:tblStyle styleId="{AE756BBE-E376-4C33-ACFF-1E85201E959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1A03254-7B1C-4867-B7E8-799B8DE69A8A}" styleName="Table_1">
    <a:wholeTbl>
      <a:tcTxStyle>
        <a:font>
          <a:latin typeface="Arial"/>
          <a:ea typeface="Arial"/>
          <a:cs typeface="Arial"/>
        </a:font>
        <a:srgbClr val="000000"/>
      </a:tcTxStyle>
      <a:tcStyle>
        <a:tcBdr>
          <a:left>
            <a:ln cap="flat" cmpd="sng">
              <a:solidFill>
                <a:srgbClr val="808080"/>
              </a:solidFill>
              <a:prstDash val="solid"/>
              <a:round/>
              <a:headEnd type="none" w="sm" len="sm"/>
              <a:tailEnd type="none" w="sm" len="sm"/>
            </a:ln>
          </a:left>
          <a:right>
            <a:ln cap="flat" cmpd="sng">
              <a:solidFill>
                <a:srgbClr val="808080"/>
              </a:solidFill>
              <a:prstDash val="solid"/>
              <a:round/>
              <a:headEnd type="none" w="sm" len="sm"/>
              <a:tailEnd type="none" w="sm" len="sm"/>
            </a:ln>
          </a:right>
          <a:top>
            <a:ln cap="flat" cmpd="sng">
              <a:solidFill>
                <a:srgbClr val="808080"/>
              </a:solidFill>
              <a:prstDash val="solid"/>
              <a:round/>
              <a:headEnd type="none" w="sm" len="sm"/>
              <a:tailEnd type="none" w="sm" len="sm"/>
            </a:ln>
          </a:top>
          <a:bottom>
            <a:ln cap="flat" cmpd="sng">
              <a:solidFill>
                <a:srgbClr val="808080"/>
              </a:solidFill>
              <a:prstDash val="solid"/>
              <a:round/>
              <a:headEnd type="none" w="sm" len="sm"/>
              <a:tailEnd type="none" w="sm" len="sm"/>
            </a:ln>
          </a:bottom>
          <a:insideH>
            <a:ln cap="flat" cmpd="sng">
              <a:solidFill>
                <a:srgbClr val="808080"/>
              </a:solidFill>
              <a:prstDash val="solid"/>
              <a:round/>
              <a:headEnd type="none" w="sm" len="sm"/>
              <a:tailEnd type="none" w="sm" len="sm"/>
            </a:ln>
          </a:insideH>
          <a:insideV>
            <a:ln cap="flat" cmpd="sng">
              <a:solidFill>
                <a:srgbClr val="80808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174" y="96"/>
      </p:cViewPr>
      <p:guideLst>
        <p:guide orient="horz" pos="5184"/>
        <p:guide pos="92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82cc0ca598_0_8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182cc0ca598_0_8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82cc0ca598_0_9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182cc0ca598_0_94: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82cc0ca598_0_1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182cc0ca598_0_1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26: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82cc0ca598_0_17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182cc0ca598_0_171:notes"/>
          <p:cNvSpPr txBox="1">
            <a:spLocks noGrp="1"/>
          </p:cNvSpPr>
          <p:nvPr>
            <p:ph type="body" idx="1"/>
          </p:nvPr>
        </p:nvSpPr>
        <p:spPr>
          <a:xfrm>
            <a:off x="731520" y="4560570"/>
            <a:ext cx="5852100" cy="43206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27: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10: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9: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3: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42" name="Google Shape;42;p2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2: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24: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1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82cc0ca598_0_6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182cc0ca598_0_62: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82cc0ca598_0_7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182cc0ca598_0_70: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82cc0ca598_0_7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182cc0ca598_0_78: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27111866" y="14922294"/>
            <a:ext cx="1755600" cy="1259400"/>
          </a:xfrm>
          <a:prstGeom prst="rect">
            <a:avLst/>
          </a:prstGeom>
          <a:noFill/>
          <a:ln>
            <a:noFill/>
          </a:ln>
        </p:spPr>
        <p:txBody>
          <a:bodyPr spcFirstLastPara="1" wrap="square" lIns="292550" tIns="292550" rIns="292550" bIns="292550" anchor="ctr"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997467" y="2382640"/>
            <a:ext cx="27265800" cy="6568200"/>
          </a:xfrm>
          <a:prstGeom prst="rect">
            <a:avLst/>
          </a:prstGeom>
          <a:noFill/>
          <a:ln>
            <a:noFill/>
          </a:ln>
        </p:spPr>
        <p:txBody>
          <a:bodyPr spcFirstLastPara="1" wrap="square" lIns="292550" tIns="292550" rIns="292550" bIns="292550" anchor="b" anchorCtr="0">
            <a:noAutofit/>
          </a:bodyPr>
          <a:lstStyle>
            <a:lvl1pPr lvl="0" algn="ctr">
              <a:lnSpc>
                <a:spcPct val="100000"/>
              </a:lnSpc>
              <a:spcBef>
                <a:spcPts val="0"/>
              </a:spcBef>
              <a:spcAft>
                <a:spcPts val="0"/>
              </a:spcAft>
              <a:buSzPts val="16600"/>
              <a:buNone/>
              <a:defRPr sz="16600"/>
            </a:lvl1pPr>
            <a:lvl2pPr lvl="1" algn="ctr">
              <a:lnSpc>
                <a:spcPct val="100000"/>
              </a:lnSpc>
              <a:spcBef>
                <a:spcPts val="0"/>
              </a:spcBef>
              <a:spcAft>
                <a:spcPts val="0"/>
              </a:spcAft>
              <a:buSzPts val="16600"/>
              <a:buNone/>
              <a:defRPr sz="16600"/>
            </a:lvl2pPr>
            <a:lvl3pPr lvl="2" algn="ctr">
              <a:lnSpc>
                <a:spcPct val="100000"/>
              </a:lnSpc>
              <a:spcBef>
                <a:spcPts val="0"/>
              </a:spcBef>
              <a:spcAft>
                <a:spcPts val="0"/>
              </a:spcAft>
              <a:buSzPts val="16600"/>
              <a:buNone/>
              <a:defRPr sz="16600"/>
            </a:lvl3pPr>
            <a:lvl4pPr lvl="3" algn="ctr">
              <a:lnSpc>
                <a:spcPct val="100000"/>
              </a:lnSpc>
              <a:spcBef>
                <a:spcPts val="0"/>
              </a:spcBef>
              <a:spcAft>
                <a:spcPts val="0"/>
              </a:spcAft>
              <a:buSzPts val="16600"/>
              <a:buNone/>
              <a:defRPr sz="16600"/>
            </a:lvl4pPr>
            <a:lvl5pPr lvl="4" algn="ctr">
              <a:lnSpc>
                <a:spcPct val="100000"/>
              </a:lnSpc>
              <a:spcBef>
                <a:spcPts val="0"/>
              </a:spcBef>
              <a:spcAft>
                <a:spcPts val="0"/>
              </a:spcAft>
              <a:buSzPts val="16600"/>
              <a:buNone/>
              <a:defRPr sz="16600"/>
            </a:lvl5pPr>
            <a:lvl6pPr lvl="5" algn="ctr">
              <a:lnSpc>
                <a:spcPct val="100000"/>
              </a:lnSpc>
              <a:spcBef>
                <a:spcPts val="0"/>
              </a:spcBef>
              <a:spcAft>
                <a:spcPts val="0"/>
              </a:spcAft>
              <a:buSzPts val="16600"/>
              <a:buNone/>
              <a:defRPr sz="16600"/>
            </a:lvl6pPr>
            <a:lvl7pPr lvl="6" algn="ctr">
              <a:lnSpc>
                <a:spcPct val="100000"/>
              </a:lnSpc>
              <a:spcBef>
                <a:spcPts val="0"/>
              </a:spcBef>
              <a:spcAft>
                <a:spcPts val="0"/>
              </a:spcAft>
              <a:buSzPts val="16600"/>
              <a:buNone/>
              <a:defRPr sz="16600"/>
            </a:lvl7pPr>
            <a:lvl8pPr lvl="7" algn="ctr">
              <a:lnSpc>
                <a:spcPct val="100000"/>
              </a:lnSpc>
              <a:spcBef>
                <a:spcPts val="0"/>
              </a:spcBef>
              <a:spcAft>
                <a:spcPts val="0"/>
              </a:spcAft>
              <a:buSzPts val="16600"/>
              <a:buNone/>
              <a:defRPr sz="16600"/>
            </a:lvl8pPr>
            <a:lvl9pPr lvl="8" algn="ctr">
              <a:lnSpc>
                <a:spcPct val="100000"/>
              </a:lnSpc>
              <a:spcBef>
                <a:spcPts val="0"/>
              </a:spcBef>
              <a:spcAft>
                <a:spcPts val="0"/>
              </a:spcAft>
              <a:buSzPts val="16600"/>
              <a:buNone/>
              <a:defRPr sz="16600"/>
            </a:lvl9pPr>
          </a:lstStyle>
          <a:p>
            <a:endParaRPr/>
          </a:p>
        </p:txBody>
      </p:sp>
      <p:sp>
        <p:nvSpPr>
          <p:cNvPr id="13" name="Google Shape;13;p3"/>
          <p:cNvSpPr txBox="1">
            <a:spLocks noGrp="1"/>
          </p:cNvSpPr>
          <p:nvPr>
            <p:ph type="subTitle" idx="1"/>
          </p:nvPr>
        </p:nvSpPr>
        <p:spPr>
          <a:xfrm>
            <a:off x="997440" y="9069200"/>
            <a:ext cx="27265800" cy="2536200"/>
          </a:xfrm>
          <a:prstGeom prst="rect">
            <a:avLst/>
          </a:prstGeom>
          <a:noFill/>
          <a:ln>
            <a:noFill/>
          </a:ln>
        </p:spPr>
        <p:txBody>
          <a:bodyPr spcFirstLastPara="1" wrap="square" lIns="292550" tIns="292550" rIns="292550" bIns="292550" anchor="t" anchorCtr="0">
            <a:noAutofit/>
          </a:bodyPr>
          <a:lstStyle>
            <a:lvl1pPr lvl="0" algn="ctr">
              <a:lnSpc>
                <a:spcPct val="100000"/>
              </a:lnSpc>
              <a:spcBef>
                <a:spcPts val="0"/>
              </a:spcBef>
              <a:spcAft>
                <a:spcPts val="0"/>
              </a:spcAft>
              <a:buSzPts val="9000"/>
              <a:buNone/>
              <a:defRPr sz="9000"/>
            </a:lvl1pPr>
            <a:lvl2pPr lvl="1" algn="ctr">
              <a:lnSpc>
                <a:spcPct val="100000"/>
              </a:lnSpc>
              <a:spcBef>
                <a:spcPts val="0"/>
              </a:spcBef>
              <a:spcAft>
                <a:spcPts val="0"/>
              </a:spcAft>
              <a:buSzPts val="9000"/>
              <a:buNone/>
              <a:defRPr sz="9000"/>
            </a:lvl2pPr>
            <a:lvl3pPr lvl="2" algn="ctr">
              <a:lnSpc>
                <a:spcPct val="100000"/>
              </a:lnSpc>
              <a:spcBef>
                <a:spcPts val="0"/>
              </a:spcBef>
              <a:spcAft>
                <a:spcPts val="0"/>
              </a:spcAft>
              <a:buSzPts val="9000"/>
              <a:buNone/>
              <a:defRPr sz="9000"/>
            </a:lvl3pPr>
            <a:lvl4pPr lvl="3" algn="ctr">
              <a:lnSpc>
                <a:spcPct val="100000"/>
              </a:lnSpc>
              <a:spcBef>
                <a:spcPts val="0"/>
              </a:spcBef>
              <a:spcAft>
                <a:spcPts val="0"/>
              </a:spcAft>
              <a:buSzPts val="9000"/>
              <a:buNone/>
              <a:defRPr sz="9000"/>
            </a:lvl4pPr>
            <a:lvl5pPr lvl="4" algn="ctr">
              <a:lnSpc>
                <a:spcPct val="100000"/>
              </a:lnSpc>
              <a:spcBef>
                <a:spcPts val="0"/>
              </a:spcBef>
              <a:spcAft>
                <a:spcPts val="0"/>
              </a:spcAft>
              <a:buSzPts val="9000"/>
              <a:buNone/>
              <a:defRPr sz="9000"/>
            </a:lvl5pPr>
            <a:lvl6pPr lvl="5" algn="ctr">
              <a:lnSpc>
                <a:spcPct val="100000"/>
              </a:lnSpc>
              <a:spcBef>
                <a:spcPts val="0"/>
              </a:spcBef>
              <a:spcAft>
                <a:spcPts val="0"/>
              </a:spcAft>
              <a:buSzPts val="9000"/>
              <a:buNone/>
              <a:defRPr sz="9000"/>
            </a:lvl6pPr>
            <a:lvl7pPr lvl="6" algn="ctr">
              <a:lnSpc>
                <a:spcPct val="100000"/>
              </a:lnSpc>
              <a:spcBef>
                <a:spcPts val="0"/>
              </a:spcBef>
              <a:spcAft>
                <a:spcPts val="0"/>
              </a:spcAft>
              <a:buSzPts val="9000"/>
              <a:buNone/>
              <a:defRPr sz="9000"/>
            </a:lvl7pPr>
            <a:lvl8pPr lvl="7" algn="ctr">
              <a:lnSpc>
                <a:spcPct val="100000"/>
              </a:lnSpc>
              <a:spcBef>
                <a:spcPts val="0"/>
              </a:spcBef>
              <a:spcAft>
                <a:spcPts val="0"/>
              </a:spcAft>
              <a:buSzPts val="9000"/>
              <a:buNone/>
              <a:defRPr sz="9000"/>
            </a:lvl8pPr>
            <a:lvl9pPr lvl="8" algn="ctr">
              <a:lnSpc>
                <a:spcPct val="100000"/>
              </a:lnSpc>
              <a:spcBef>
                <a:spcPts val="0"/>
              </a:spcBef>
              <a:spcAft>
                <a:spcPts val="0"/>
              </a:spcAft>
              <a:buSzPts val="9000"/>
              <a:buNone/>
              <a:defRPr sz="9000"/>
            </a:lvl9pPr>
          </a:lstStyle>
          <a:p>
            <a:endParaRPr/>
          </a:p>
        </p:txBody>
      </p:sp>
      <p:sp>
        <p:nvSpPr>
          <p:cNvPr id="14" name="Google Shape;14;p3"/>
          <p:cNvSpPr txBox="1">
            <a:spLocks noGrp="1"/>
          </p:cNvSpPr>
          <p:nvPr>
            <p:ph type="sldNum" idx="12"/>
          </p:nvPr>
        </p:nvSpPr>
        <p:spPr>
          <a:xfrm>
            <a:off x="27111866" y="14922294"/>
            <a:ext cx="1755600" cy="1259400"/>
          </a:xfrm>
          <a:prstGeom prst="rect">
            <a:avLst/>
          </a:prstGeom>
          <a:noFill/>
          <a:ln>
            <a:noFill/>
          </a:ln>
        </p:spPr>
        <p:txBody>
          <a:bodyPr spcFirstLastPara="1" wrap="square" lIns="292550" tIns="292550" rIns="292550" bIns="292550" anchor="ctr"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97440" y="1424080"/>
            <a:ext cx="27265800" cy="1832400"/>
          </a:xfrm>
          <a:prstGeom prst="rect">
            <a:avLst/>
          </a:prstGeom>
          <a:noFill/>
          <a:ln>
            <a:noFill/>
          </a:ln>
        </p:spPr>
        <p:txBody>
          <a:bodyPr spcFirstLastPara="1" wrap="square" lIns="292550" tIns="292550" rIns="292550" bIns="292550" anchor="t" anchorCtr="0">
            <a:noAutofit/>
          </a:bodyPr>
          <a:lstStyle>
            <a:lvl1pPr lvl="0" algn="l">
              <a:lnSpc>
                <a:spcPct val="100000"/>
              </a:lnSpc>
              <a:spcBef>
                <a:spcPts val="0"/>
              </a:spcBef>
              <a:spcAft>
                <a:spcPts val="0"/>
              </a:spcAft>
              <a:buSzPts val="9000"/>
              <a:buNone/>
              <a:defRPr/>
            </a:lvl1pPr>
            <a:lvl2pPr lvl="1" algn="l">
              <a:lnSpc>
                <a:spcPct val="100000"/>
              </a:lnSpc>
              <a:spcBef>
                <a:spcPts val="0"/>
              </a:spcBef>
              <a:spcAft>
                <a:spcPts val="0"/>
              </a:spcAft>
              <a:buSzPts val="9000"/>
              <a:buNone/>
              <a:defRPr/>
            </a:lvl2pPr>
            <a:lvl3pPr lvl="2" algn="l">
              <a:lnSpc>
                <a:spcPct val="100000"/>
              </a:lnSpc>
              <a:spcBef>
                <a:spcPts val="0"/>
              </a:spcBef>
              <a:spcAft>
                <a:spcPts val="0"/>
              </a:spcAft>
              <a:buSzPts val="9000"/>
              <a:buNone/>
              <a:defRPr/>
            </a:lvl3pPr>
            <a:lvl4pPr lvl="3" algn="l">
              <a:lnSpc>
                <a:spcPct val="100000"/>
              </a:lnSpc>
              <a:spcBef>
                <a:spcPts val="0"/>
              </a:spcBef>
              <a:spcAft>
                <a:spcPts val="0"/>
              </a:spcAft>
              <a:buSzPts val="9000"/>
              <a:buNone/>
              <a:defRPr/>
            </a:lvl4pPr>
            <a:lvl5pPr lvl="4" algn="l">
              <a:lnSpc>
                <a:spcPct val="100000"/>
              </a:lnSpc>
              <a:spcBef>
                <a:spcPts val="0"/>
              </a:spcBef>
              <a:spcAft>
                <a:spcPts val="0"/>
              </a:spcAft>
              <a:buSzPts val="9000"/>
              <a:buNone/>
              <a:defRPr/>
            </a:lvl5pPr>
            <a:lvl6pPr lvl="5" algn="l">
              <a:lnSpc>
                <a:spcPct val="100000"/>
              </a:lnSpc>
              <a:spcBef>
                <a:spcPts val="0"/>
              </a:spcBef>
              <a:spcAft>
                <a:spcPts val="0"/>
              </a:spcAft>
              <a:buSzPts val="9000"/>
              <a:buNone/>
              <a:defRPr/>
            </a:lvl6pPr>
            <a:lvl7pPr lvl="6" algn="l">
              <a:lnSpc>
                <a:spcPct val="100000"/>
              </a:lnSpc>
              <a:spcBef>
                <a:spcPts val="0"/>
              </a:spcBef>
              <a:spcAft>
                <a:spcPts val="0"/>
              </a:spcAft>
              <a:buSzPts val="9000"/>
              <a:buNone/>
              <a:defRPr/>
            </a:lvl7pPr>
            <a:lvl8pPr lvl="7" algn="l">
              <a:lnSpc>
                <a:spcPct val="100000"/>
              </a:lnSpc>
              <a:spcBef>
                <a:spcPts val="0"/>
              </a:spcBef>
              <a:spcAft>
                <a:spcPts val="0"/>
              </a:spcAft>
              <a:buSzPts val="9000"/>
              <a:buNone/>
              <a:defRPr/>
            </a:lvl8pPr>
            <a:lvl9pPr lvl="8" algn="l">
              <a:lnSpc>
                <a:spcPct val="100000"/>
              </a:lnSpc>
              <a:spcBef>
                <a:spcPts val="0"/>
              </a:spcBef>
              <a:spcAft>
                <a:spcPts val="0"/>
              </a:spcAft>
              <a:buSzPts val="9000"/>
              <a:buNone/>
              <a:defRPr/>
            </a:lvl9pPr>
          </a:lstStyle>
          <a:p>
            <a:endParaRPr/>
          </a:p>
        </p:txBody>
      </p:sp>
      <p:sp>
        <p:nvSpPr>
          <p:cNvPr id="17" name="Google Shape;17;p4"/>
          <p:cNvSpPr txBox="1">
            <a:spLocks noGrp="1"/>
          </p:cNvSpPr>
          <p:nvPr>
            <p:ph type="body" idx="1"/>
          </p:nvPr>
        </p:nvSpPr>
        <p:spPr>
          <a:xfrm>
            <a:off x="997440" y="3687920"/>
            <a:ext cx="12799800" cy="10932600"/>
          </a:xfrm>
          <a:prstGeom prst="rect">
            <a:avLst/>
          </a:prstGeom>
          <a:noFill/>
          <a:ln>
            <a:noFill/>
          </a:ln>
        </p:spPr>
        <p:txBody>
          <a:bodyPr spcFirstLastPara="1" wrap="square" lIns="292550" tIns="292550" rIns="292550" bIns="292550" anchor="t" anchorCtr="0">
            <a:noAutofit/>
          </a:bodyPr>
          <a:lstStyle>
            <a:lvl1pPr marL="457200" lvl="0" indent="-508000" algn="l">
              <a:lnSpc>
                <a:spcPct val="115000"/>
              </a:lnSpc>
              <a:spcBef>
                <a:spcPts val="0"/>
              </a:spcBef>
              <a:spcAft>
                <a:spcPts val="0"/>
              </a:spcAft>
              <a:buSzPts val="4400"/>
              <a:buChar char="●"/>
              <a:defRPr sz="4400"/>
            </a:lvl1pPr>
            <a:lvl2pPr marL="914400" lvl="1" indent="-469900" algn="l">
              <a:lnSpc>
                <a:spcPct val="115000"/>
              </a:lnSpc>
              <a:spcBef>
                <a:spcPts val="5200"/>
              </a:spcBef>
              <a:spcAft>
                <a:spcPts val="0"/>
              </a:spcAft>
              <a:buSzPts val="3800"/>
              <a:buChar char="○"/>
              <a:defRPr sz="3800"/>
            </a:lvl2pPr>
            <a:lvl3pPr marL="1371600" lvl="2" indent="-469900" algn="l">
              <a:lnSpc>
                <a:spcPct val="115000"/>
              </a:lnSpc>
              <a:spcBef>
                <a:spcPts val="5200"/>
              </a:spcBef>
              <a:spcAft>
                <a:spcPts val="0"/>
              </a:spcAft>
              <a:buSzPts val="3800"/>
              <a:buChar char="■"/>
              <a:defRPr sz="3800"/>
            </a:lvl3pPr>
            <a:lvl4pPr marL="1828800" lvl="3" indent="-469900" algn="l">
              <a:lnSpc>
                <a:spcPct val="115000"/>
              </a:lnSpc>
              <a:spcBef>
                <a:spcPts val="5200"/>
              </a:spcBef>
              <a:spcAft>
                <a:spcPts val="0"/>
              </a:spcAft>
              <a:buSzPts val="3800"/>
              <a:buChar char="●"/>
              <a:defRPr sz="3800"/>
            </a:lvl4pPr>
            <a:lvl5pPr marL="2286000" lvl="4" indent="-469900" algn="l">
              <a:lnSpc>
                <a:spcPct val="115000"/>
              </a:lnSpc>
              <a:spcBef>
                <a:spcPts val="5200"/>
              </a:spcBef>
              <a:spcAft>
                <a:spcPts val="0"/>
              </a:spcAft>
              <a:buSzPts val="3800"/>
              <a:buChar char="○"/>
              <a:defRPr sz="3800"/>
            </a:lvl5pPr>
            <a:lvl6pPr marL="2743200" lvl="5" indent="-469900" algn="l">
              <a:lnSpc>
                <a:spcPct val="115000"/>
              </a:lnSpc>
              <a:spcBef>
                <a:spcPts val="5200"/>
              </a:spcBef>
              <a:spcAft>
                <a:spcPts val="0"/>
              </a:spcAft>
              <a:buSzPts val="3800"/>
              <a:buChar char="■"/>
              <a:defRPr sz="3800"/>
            </a:lvl6pPr>
            <a:lvl7pPr marL="3200400" lvl="6" indent="-469900" algn="l">
              <a:lnSpc>
                <a:spcPct val="115000"/>
              </a:lnSpc>
              <a:spcBef>
                <a:spcPts val="5200"/>
              </a:spcBef>
              <a:spcAft>
                <a:spcPts val="0"/>
              </a:spcAft>
              <a:buSzPts val="3800"/>
              <a:buChar char="●"/>
              <a:defRPr sz="3800"/>
            </a:lvl7pPr>
            <a:lvl8pPr marL="3657600" lvl="7" indent="-469900" algn="l">
              <a:lnSpc>
                <a:spcPct val="115000"/>
              </a:lnSpc>
              <a:spcBef>
                <a:spcPts val="5200"/>
              </a:spcBef>
              <a:spcAft>
                <a:spcPts val="0"/>
              </a:spcAft>
              <a:buSzPts val="3800"/>
              <a:buChar char="○"/>
              <a:defRPr sz="3800"/>
            </a:lvl8pPr>
            <a:lvl9pPr marL="4114800" lvl="8" indent="-469900" algn="l">
              <a:lnSpc>
                <a:spcPct val="115000"/>
              </a:lnSpc>
              <a:spcBef>
                <a:spcPts val="5200"/>
              </a:spcBef>
              <a:spcAft>
                <a:spcPts val="5200"/>
              </a:spcAft>
              <a:buSzPts val="3800"/>
              <a:buChar char="■"/>
              <a:defRPr sz="3800"/>
            </a:lvl9pPr>
          </a:lstStyle>
          <a:p>
            <a:endParaRPr/>
          </a:p>
        </p:txBody>
      </p:sp>
      <p:sp>
        <p:nvSpPr>
          <p:cNvPr id="18" name="Google Shape;18;p4"/>
          <p:cNvSpPr txBox="1">
            <a:spLocks noGrp="1"/>
          </p:cNvSpPr>
          <p:nvPr>
            <p:ph type="body" idx="2"/>
          </p:nvPr>
        </p:nvSpPr>
        <p:spPr>
          <a:xfrm>
            <a:off x="15463680" y="3687920"/>
            <a:ext cx="12799800" cy="10932600"/>
          </a:xfrm>
          <a:prstGeom prst="rect">
            <a:avLst/>
          </a:prstGeom>
          <a:noFill/>
          <a:ln>
            <a:noFill/>
          </a:ln>
        </p:spPr>
        <p:txBody>
          <a:bodyPr spcFirstLastPara="1" wrap="square" lIns="292550" tIns="292550" rIns="292550" bIns="292550" anchor="t" anchorCtr="0">
            <a:noAutofit/>
          </a:bodyPr>
          <a:lstStyle>
            <a:lvl1pPr marL="457200" lvl="0" indent="-508000" algn="l">
              <a:lnSpc>
                <a:spcPct val="115000"/>
              </a:lnSpc>
              <a:spcBef>
                <a:spcPts val="0"/>
              </a:spcBef>
              <a:spcAft>
                <a:spcPts val="0"/>
              </a:spcAft>
              <a:buSzPts val="4400"/>
              <a:buChar char="●"/>
              <a:defRPr sz="4400"/>
            </a:lvl1pPr>
            <a:lvl2pPr marL="914400" lvl="1" indent="-469900" algn="l">
              <a:lnSpc>
                <a:spcPct val="115000"/>
              </a:lnSpc>
              <a:spcBef>
                <a:spcPts val="5200"/>
              </a:spcBef>
              <a:spcAft>
                <a:spcPts val="0"/>
              </a:spcAft>
              <a:buSzPts val="3800"/>
              <a:buChar char="○"/>
              <a:defRPr sz="3800"/>
            </a:lvl2pPr>
            <a:lvl3pPr marL="1371600" lvl="2" indent="-469900" algn="l">
              <a:lnSpc>
                <a:spcPct val="115000"/>
              </a:lnSpc>
              <a:spcBef>
                <a:spcPts val="5200"/>
              </a:spcBef>
              <a:spcAft>
                <a:spcPts val="0"/>
              </a:spcAft>
              <a:buSzPts val="3800"/>
              <a:buChar char="■"/>
              <a:defRPr sz="3800"/>
            </a:lvl3pPr>
            <a:lvl4pPr marL="1828800" lvl="3" indent="-469900" algn="l">
              <a:lnSpc>
                <a:spcPct val="115000"/>
              </a:lnSpc>
              <a:spcBef>
                <a:spcPts val="5200"/>
              </a:spcBef>
              <a:spcAft>
                <a:spcPts val="0"/>
              </a:spcAft>
              <a:buSzPts val="3800"/>
              <a:buChar char="●"/>
              <a:defRPr sz="3800"/>
            </a:lvl4pPr>
            <a:lvl5pPr marL="2286000" lvl="4" indent="-469900" algn="l">
              <a:lnSpc>
                <a:spcPct val="115000"/>
              </a:lnSpc>
              <a:spcBef>
                <a:spcPts val="5200"/>
              </a:spcBef>
              <a:spcAft>
                <a:spcPts val="0"/>
              </a:spcAft>
              <a:buSzPts val="3800"/>
              <a:buChar char="○"/>
              <a:defRPr sz="3800"/>
            </a:lvl5pPr>
            <a:lvl6pPr marL="2743200" lvl="5" indent="-469900" algn="l">
              <a:lnSpc>
                <a:spcPct val="115000"/>
              </a:lnSpc>
              <a:spcBef>
                <a:spcPts val="5200"/>
              </a:spcBef>
              <a:spcAft>
                <a:spcPts val="0"/>
              </a:spcAft>
              <a:buSzPts val="3800"/>
              <a:buChar char="■"/>
              <a:defRPr sz="3800"/>
            </a:lvl6pPr>
            <a:lvl7pPr marL="3200400" lvl="6" indent="-469900" algn="l">
              <a:lnSpc>
                <a:spcPct val="115000"/>
              </a:lnSpc>
              <a:spcBef>
                <a:spcPts val="5200"/>
              </a:spcBef>
              <a:spcAft>
                <a:spcPts val="0"/>
              </a:spcAft>
              <a:buSzPts val="3800"/>
              <a:buChar char="●"/>
              <a:defRPr sz="3800"/>
            </a:lvl7pPr>
            <a:lvl8pPr marL="3657600" lvl="7" indent="-469900" algn="l">
              <a:lnSpc>
                <a:spcPct val="115000"/>
              </a:lnSpc>
              <a:spcBef>
                <a:spcPts val="5200"/>
              </a:spcBef>
              <a:spcAft>
                <a:spcPts val="0"/>
              </a:spcAft>
              <a:buSzPts val="3800"/>
              <a:buChar char="○"/>
              <a:defRPr sz="3800"/>
            </a:lvl8pPr>
            <a:lvl9pPr marL="4114800" lvl="8" indent="-469900" algn="l">
              <a:lnSpc>
                <a:spcPct val="115000"/>
              </a:lnSpc>
              <a:spcBef>
                <a:spcPts val="5200"/>
              </a:spcBef>
              <a:spcAft>
                <a:spcPts val="5200"/>
              </a:spcAft>
              <a:buSzPts val="3800"/>
              <a:buChar char="■"/>
              <a:defRPr sz="3800"/>
            </a:lvl9pPr>
          </a:lstStyle>
          <a:p>
            <a:endParaRPr/>
          </a:p>
        </p:txBody>
      </p:sp>
      <p:sp>
        <p:nvSpPr>
          <p:cNvPr id="19" name="Google Shape;19;p4"/>
          <p:cNvSpPr txBox="1">
            <a:spLocks noGrp="1"/>
          </p:cNvSpPr>
          <p:nvPr>
            <p:ph type="sldNum" idx="12"/>
          </p:nvPr>
        </p:nvSpPr>
        <p:spPr>
          <a:xfrm>
            <a:off x="27111866" y="14922294"/>
            <a:ext cx="1755600" cy="1259400"/>
          </a:xfrm>
          <a:prstGeom prst="rect">
            <a:avLst/>
          </a:prstGeom>
          <a:noFill/>
          <a:ln>
            <a:noFill/>
          </a:ln>
        </p:spPr>
        <p:txBody>
          <a:bodyPr spcFirstLastPara="1" wrap="square" lIns="292550" tIns="292550" rIns="292550" bIns="292550" anchor="ctr"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997440" y="1777920"/>
            <a:ext cx="8985600" cy="2418000"/>
          </a:xfrm>
          <a:prstGeom prst="rect">
            <a:avLst/>
          </a:prstGeom>
          <a:noFill/>
          <a:ln>
            <a:noFill/>
          </a:ln>
        </p:spPr>
        <p:txBody>
          <a:bodyPr spcFirstLastPara="1" wrap="square" lIns="292550" tIns="292550" rIns="292550" bIns="292550" anchor="b" anchorCtr="0">
            <a:noAutofit/>
          </a:bodyPr>
          <a:lstStyle>
            <a:lvl1pPr lvl="0" algn="l">
              <a:lnSpc>
                <a:spcPct val="100000"/>
              </a:lnSpc>
              <a:spcBef>
                <a:spcPts val="0"/>
              </a:spcBef>
              <a:spcAft>
                <a:spcPts val="0"/>
              </a:spcAft>
              <a:buSzPts val="7600"/>
              <a:buNone/>
              <a:defRPr sz="7600"/>
            </a:lvl1pPr>
            <a:lvl2pPr lvl="1" algn="l">
              <a:lnSpc>
                <a:spcPct val="100000"/>
              </a:lnSpc>
              <a:spcBef>
                <a:spcPts val="0"/>
              </a:spcBef>
              <a:spcAft>
                <a:spcPts val="0"/>
              </a:spcAft>
              <a:buSzPts val="7600"/>
              <a:buNone/>
              <a:defRPr sz="7600"/>
            </a:lvl2pPr>
            <a:lvl3pPr lvl="2" algn="l">
              <a:lnSpc>
                <a:spcPct val="100000"/>
              </a:lnSpc>
              <a:spcBef>
                <a:spcPts val="0"/>
              </a:spcBef>
              <a:spcAft>
                <a:spcPts val="0"/>
              </a:spcAft>
              <a:buSzPts val="7600"/>
              <a:buNone/>
              <a:defRPr sz="7600"/>
            </a:lvl3pPr>
            <a:lvl4pPr lvl="3" algn="l">
              <a:lnSpc>
                <a:spcPct val="100000"/>
              </a:lnSpc>
              <a:spcBef>
                <a:spcPts val="0"/>
              </a:spcBef>
              <a:spcAft>
                <a:spcPts val="0"/>
              </a:spcAft>
              <a:buSzPts val="7600"/>
              <a:buNone/>
              <a:defRPr sz="7600"/>
            </a:lvl4pPr>
            <a:lvl5pPr lvl="4" algn="l">
              <a:lnSpc>
                <a:spcPct val="100000"/>
              </a:lnSpc>
              <a:spcBef>
                <a:spcPts val="0"/>
              </a:spcBef>
              <a:spcAft>
                <a:spcPts val="0"/>
              </a:spcAft>
              <a:buSzPts val="7600"/>
              <a:buNone/>
              <a:defRPr sz="7600"/>
            </a:lvl5pPr>
            <a:lvl6pPr lvl="5" algn="l">
              <a:lnSpc>
                <a:spcPct val="100000"/>
              </a:lnSpc>
              <a:spcBef>
                <a:spcPts val="0"/>
              </a:spcBef>
              <a:spcAft>
                <a:spcPts val="0"/>
              </a:spcAft>
              <a:buSzPts val="7600"/>
              <a:buNone/>
              <a:defRPr sz="7600"/>
            </a:lvl6pPr>
            <a:lvl7pPr lvl="6" algn="l">
              <a:lnSpc>
                <a:spcPct val="100000"/>
              </a:lnSpc>
              <a:spcBef>
                <a:spcPts val="0"/>
              </a:spcBef>
              <a:spcAft>
                <a:spcPts val="0"/>
              </a:spcAft>
              <a:buSzPts val="7600"/>
              <a:buNone/>
              <a:defRPr sz="7600"/>
            </a:lvl7pPr>
            <a:lvl8pPr lvl="7" algn="l">
              <a:lnSpc>
                <a:spcPct val="100000"/>
              </a:lnSpc>
              <a:spcBef>
                <a:spcPts val="0"/>
              </a:spcBef>
              <a:spcAft>
                <a:spcPts val="0"/>
              </a:spcAft>
              <a:buSzPts val="7600"/>
              <a:buNone/>
              <a:defRPr sz="7600"/>
            </a:lvl8pPr>
            <a:lvl9pPr lvl="8" algn="l">
              <a:lnSpc>
                <a:spcPct val="100000"/>
              </a:lnSpc>
              <a:spcBef>
                <a:spcPts val="0"/>
              </a:spcBef>
              <a:spcAft>
                <a:spcPts val="0"/>
              </a:spcAft>
              <a:buSzPts val="7600"/>
              <a:buNone/>
              <a:defRPr sz="7600"/>
            </a:lvl9pPr>
          </a:lstStyle>
          <a:p>
            <a:endParaRPr/>
          </a:p>
        </p:txBody>
      </p:sp>
      <p:sp>
        <p:nvSpPr>
          <p:cNvPr id="22" name="Google Shape;22;p5"/>
          <p:cNvSpPr txBox="1">
            <a:spLocks noGrp="1"/>
          </p:cNvSpPr>
          <p:nvPr>
            <p:ph type="body" idx="1"/>
          </p:nvPr>
        </p:nvSpPr>
        <p:spPr>
          <a:xfrm>
            <a:off x="997440" y="4446720"/>
            <a:ext cx="8985600" cy="10174200"/>
          </a:xfrm>
          <a:prstGeom prst="rect">
            <a:avLst/>
          </a:prstGeom>
          <a:noFill/>
          <a:ln>
            <a:noFill/>
          </a:ln>
        </p:spPr>
        <p:txBody>
          <a:bodyPr spcFirstLastPara="1" wrap="square" lIns="292550" tIns="292550" rIns="292550" bIns="292550" anchor="t" anchorCtr="0">
            <a:noAutofit/>
          </a:bodyPr>
          <a:lstStyle>
            <a:lvl1pPr marL="457200" lvl="0" indent="-469900" algn="l">
              <a:lnSpc>
                <a:spcPct val="115000"/>
              </a:lnSpc>
              <a:spcBef>
                <a:spcPts val="0"/>
              </a:spcBef>
              <a:spcAft>
                <a:spcPts val="0"/>
              </a:spcAft>
              <a:buSzPts val="3800"/>
              <a:buChar char="●"/>
              <a:defRPr sz="3800"/>
            </a:lvl1pPr>
            <a:lvl2pPr marL="914400" lvl="1" indent="-469900" algn="l">
              <a:lnSpc>
                <a:spcPct val="115000"/>
              </a:lnSpc>
              <a:spcBef>
                <a:spcPts val="5200"/>
              </a:spcBef>
              <a:spcAft>
                <a:spcPts val="0"/>
              </a:spcAft>
              <a:buSzPts val="3800"/>
              <a:buChar char="○"/>
              <a:defRPr sz="3800"/>
            </a:lvl2pPr>
            <a:lvl3pPr marL="1371600" lvl="2" indent="-469900" algn="l">
              <a:lnSpc>
                <a:spcPct val="115000"/>
              </a:lnSpc>
              <a:spcBef>
                <a:spcPts val="5200"/>
              </a:spcBef>
              <a:spcAft>
                <a:spcPts val="0"/>
              </a:spcAft>
              <a:buSzPts val="3800"/>
              <a:buChar char="■"/>
              <a:defRPr sz="3800"/>
            </a:lvl3pPr>
            <a:lvl4pPr marL="1828800" lvl="3" indent="-469900" algn="l">
              <a:lnSpc>
                <a:spcPct val="115000"/>
              </a:lnSpc>
              <a:spcBef>
                <a:spcPts val="5200"/>
              </a:spcBef>
              <a:spcAft>
                <a:spcPts val="0"/>
              </a:spcAft>
              <a:buSzPts val="3800"/>
              <a:buChar char="●"/>
              <a:defRPr sz="3800"/>
            </a:lvl4pPr>
            <a:lvl5pPr marL="2286000" lvl="4" indent="-469900" algn="l">
              <a:lnSpc>
                <a:spcPct val="115000"/>
              </a:lnSpc>
              <a:spcBef>
                <a:spcPts val="5200"/>
              </a:spcBef>
              <a:spcAft>
                <a:spcPts val="0"/>
              </a:spcAft>
              <a:buSzPts val="3800"/>
              <a:buChar char="○"/>
              <a:defRPr sz="3800"/>
            </a:lvl5pPr>
            <a:lvl6pPr marL="2743200" lvl="5" indent="-469900" algn="l">
              <a:lnSpc>
                <a:spcPct val="115000"/>
              </a:lnSpc>
              <a:spcBef>
                <a:spcPts val="5200"/>
              </a:spcBef>
              <a:spcAft>
                <a:spcPts val="0"/>
              </a:spcAft>
              <a:buSzPts val="3800"/>
              <a:buChar char="■"/>
              <a:defRPr sz="3800"/>
            </a:lvl6pPr>
            <a:lvl7pPr marL="3200400" lvl="6" indent="-469900" algn="l">
              <a:lnSpc>
                <a:spcPct val="115000"/>
              </a:lnSpc>
              <a:spcBef>
                <a:spcPts val="5200"/>
              </a:spcBef>
              <a:spcAft>
                <a:spcPts val="0"/>
              </a:spcAft>
              <a:buSzPts val="3800"/>
              <a:buChar char="●"/>
              <a:defRPr sz="3800"/>
            </a:lvl7pPr>
            <a:lvl8pPr marL="3657600" lvl="7" indent="-469900" algn="l">
              <a:lnSpc>
                <a:spcPct val="115000"/>
              </a:lnSpc>
              <a:spcBef>
                <a:spcPts val="5200"/>
              </a:spcBef>
              <a:spcAft>
                <a:spcPts val="0"/>
              </a:spcAft>
              <a:buSzPts val="3800"/>
              <a:buChar char="○"/>
              <a:defRPr sz="3800"/>
            </a:lvl8pPr>
            <a:lvl9pPr marL="4114800" lvl="8" indent="-469900" algn="l">
              <a:lnSpc>
                <a:spcPct val="115000"/>
              </a:lnSpc>
              <a:spcBef>
                <a:spcPts val="5200"/>
              </a:spcBef>
              <a:spcAft>
                <a:spcPts val="5200"/>
              </a:spcAft>
              <a:buSzPts val="3800"/>
              <a:buChar char="■"/>
              <a:defRPr sz="3800"/>
            </a:lvl9pPr>
          </a:lstStyle>
          <a:p>
            <a:endParaRPr/>
          </a:p>
        </p:txBody>
      </p:sp>
      <p:sp>
        <p:nvSpPr>
          <p:cNvPr id="23" name="Google Shape;23;p5"/>
          <p:cNvSpPr txBox="1">
            <a:spLocks noGrp="1"/>
          </p:cNvSpPr>
          <p:nvPr>
            <p:ph type="sldNum" idx="12"/>
          </p:nvPr>
        </p:nvSpPr>
        <p:spPr>
          <a:xfrm>
            <a:off x="27111866" y="14922294"/>
            <a:ext cx="1755600" cy="1259400"/>
          </a:xfrm>
          <a:prstGeom prst="rect">
            <a:avLst/>
          </a:prstGeom>
          <a:noFill/>
          <a:ln>
            <a:noFill/>
          </a:ln>
        </p:spPr>
        <p:txBody>
          <a:bodyPr spcFirstLastPara="1" wrap="square" lIns="292550" tIns="292550" rIns="292550" bIns="292550" anchor="ctr"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568800" y="1440480"/>
            <a:ext cx="20377200" cy="13090799"/>
          </a:xfrm>
          <a:prstGeom prst="rect">
            <a:avLst/>
          </a:prstGeom>
          <a:noFill/>
          <a:ln>
            <a:noFill/>
          </a:ln>
        </p:spPr>
        <p:txBody>
          <a:bodyPr spcFirstLastPara="1" wrap="square" lIns="292550" tIns="292550" rIns="292550" bIns="292550" anchor="ctr" anchorCtr="0">
            <a:noAutofit/>
          </a:bodyPr>
          <a:lstStyle>
            <a:lvl1pPr lvl="0" algn="l">
              <a:lnSpc>
                <a:spcPct val="100000"/>
              </a:lnSpc>
              <a:spcBef>
                <a:spcPts val="0"/>
              </a:spcBef>
              <a:spcAft>
                <a:spcPts val="0"/>
              </a:spcAft>
              <a:buSzPts val="15400"/>
              <a:buNone/>
              <a:defRPr sz="15400"/>
            </a:lvl1pPr>
            <a:lvl2pPr lvl="1" algn="l">
              <a:lnSpc>
                <a:spcPct val="100000"/>
              </a:lnSpc>
              <a:spcBef>
                <a:spcPts val="0"/>
              </a:spcBef>
              <a:spcAft>
                <a:spcPts val="0"/>
              </a:spcAft>
              <a:buSzPts val="15400"/>
              <a:buNone/>
              <a:defRPr sz="15400"/>
            </a:lvl2pPr>
            <a:lvl3pPr lvl="2" algn="l">
              <a:lnSpc>
                <a:spcPct val="100000"/>
              </a:lnSpc>
              <a:spcBef>
                <a:spcPts val="0"/>
              </a:spcBef>
              <a:spcAft>
                <a:spcPts val="0"/>
              </a:spcAft>
              <a:buSzPts val="15400"/>
              <a:buNone/>
              <a:defRPr sz="15400"/>
            </a:lvl3pPr>
            <a:lvl4pPr lvl="3" algn="l">
              <a:lnSpc>
                <a:spcPct val="100000"/>
              </a:lnSpc>
              <a:spcBef>
                <a:spcPts val="0"/>
              </a:spcBef>
              <a:spcAft>
                <a:spcPts val="0"/>
              </a:spcAft>
              <a:buSzPts val="15400"/>
              <a:buNone/>
              <a:defRPr sz="15400"/>
            </a:lvl4pPr>
            <a:lvl5pPr lvl="4" algn="l">
              <a:lnSpc>
                <a:spcPct val="100000"/>
              </a:lnSpc>
              <a:spcBef>
                <a:spcPts val="0"/>
              </a:spcBef>
              <a:spcAft>
                <a:spcPts val="0"/>
              </a:spcAft>
              <a:buSzPts val="15400"/>
              <a:buNone/>
              <a:defRPr sz="15400"/>
            </a:lvl5pPr>
            <a:lvl6pPr lvl="5" algn="l">
              <a:lnSpc>
                <a:spcPct val="100000"/>
              </a:lnSpc>
              <a:spcBef>
                <a:spcPts val="0"/>
              </a:spcBef>
              <a:spcAft>
                <a:spcPts val="0"/>
              </a:spcAft>
              <a:buSzPts val="15400"/>
              <a:buNone/>
              <a:defRPr sz="15400"/>
            </a:lvl6pPr>
            <a:lvl7pPr lvl="6" algn="l">
              <a:lnSpc>
                <a:spcPct val="100000"/>
              </a:lnSpc>
              <a:spcBef>
                <a:spcPts val="0"/>
              </a:spcBef>
              <a:spcAft>
                <a:spcPts val="0"/>
              </a:spcAft>
              <a:buSzPts val="15400"/>
              <a:buNone/>
              <a:defRPr sz="15400"/>
            </a:lvl7pPr>
            <a:lvl8pPr lvl="7" algn="l">
              <a:lnSpc>
                <a:spcPct val="100000"/>
              </a:lnSpc>
              <a:spcBef>
                <a:spcPts val="0"/>
              </a:spcBef>
              <a:spcAft>
                <a:spcPts val="0"/>
              </a:spcAft>
              <a:buSzPts val="15400"/>
              <a:buNone/>
              <a:defRPr sz="15400"/>
            </a:lvl8pPr>
            <a:lvl9pPr lvl="8" algn="l">
              <a:lnSpc>
                <a:spcPct val="100000"/>
              </a:lnSpc>
              <a:spcBef>
                <a:spcPts val="0"/>
              </a:spcBef>
              <a:spcAft>
                <a:spcPts val="0"/>
              </a:spcAft>
              <a:buSzPts val="15400"/>
              <a:buNone/>
              <a:defRPr sz="15400"/>
            </a:lvl9pPr>
          </a:lstStyle>
          <a:p>
            <a:endParaRPr/>
          </a:p>
        </p:txBody>
      </p:sp>
      <p:sp>
        <p:nvSpPr>
          <p:cNvPr id="26" name="Google Shape;26;p6"/>
          <p:cNvSpPr txBox="1">
            <a:spLocks noGrp="1"/>
          </p:cNvSpPr>
          <p:nvPr>
            <p:ph type="sldNum" idx="12"/>
          </p:nvPr>
        </p:nvSpPr>
        <p:spPr>
          <a:xfrm>
            <a:off x="27111866" y="14922294"/>
            <a:ext cx="1755600" cy="1259400"/>
          </a:xfrm>
          <a:prstGeom prst="rect">
            <a:avLst/>
          </a:prstGeom>
          <a:noFill/>
          <a:ln>
            <a:noFill/>
          </a:ln>
        </p:spPr>
        <p:txBody>
          <a:bodyPr spcFirstLastPara="1" wrap="square" lIns="292550" tIns="292550" rIns="292550" bIns="292550" anchor="ctr"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7"/>
          <p:cNvSpPr/>
          <p:nvPr/>
        </p:nvSpPr>
        <p:spPr>
          <a:xfrm>
            <a:off x="14630400" y="-400"/>
            <a:ext cx="14630400" cy="16459200"/>
          </a:xfrm>
          <a:prstGeom prst="rect">
            <a:avLst/>
          </a:prstGeom>
          <a:solidFill>
            <a:schemeClr val="lt2"/>
          </a:solidFill>
          <a:ln>
            <a:noFill/>
          </a:ln>
        </p:spPr>
        <p:txBody>
          <a:bodyPr spcFirstLastPara="1" wrap="square" lIns="292550" tIns="292550" rIns="292550" bIns="2925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7"/>
          <p:cNvSpPr txBox="1">
            <a:spLocks noGrp="1"/>
          </p:cNvSpPr>
          <p:nvPr>
            <p:ph type="title"/>
          </p:nvPr>
        </p:nvSpPr>
        <p:spPr>
          <a:xfrm>
            <a:off x="849600" y="3946160"/>
            <a:ext cx="12944399" cy="4743600"/>
          </a:xfrm>
          <a:prstGeom prst="rect">
            <a:avLst/>
          </a:prstGeom>
          <a:noFill/>
          <a:ln>
            <a:noFill/>
          </a:ln>
        </p:spPr>
        <p:txBody>
          <a:bodyPr spcFirstLastPara="1" wrap="square" lIns="292550" tIns="292550" rIns="292550" bIns="292550" anchor="b" anchorCtr="0">
            <a:noAutofit/>
          </a:bodyPr>
          <a:lstStyle>
            <a:lvl1pPr lvl="0" algn="ctr">
              <a:lnSpc>
                <a:spcPct val="100000"/>
              </a:lnSpc>
              <a:spcBef>
                <a:spcPts val="0"/>
              </a:spcBef>
              <a:spcAft>
                <a:spcPts val="0"/>
              </a:spcAft>
              <a:buSzPts val="13400"/>
              <a:buNone/>
              <a:defRPr sz="13400"/>
            </a:lvl1pPr>
            <a:lvl2pPr lvl="1" algn="ctr">
              <a:lnSpc>
                <a:spcPct val="100000"/>
              </a:lnSpc>
              <a:spcBef>
                <a:spcPts val="0"/>
              </a:spcBef>
              <a:spcAft>
                <a:spcPts val="0"/>
              </a:spcAft>
              <a:buSzPts val="13400"/>
              <a:buNone/>
              <a:defRPr sz="13400"/>
            </a:lvl2pPr>
            <a:lvl3pPr lvl="2" algn="ctr">
              <a:lnSpc>
                <a:spcPct val="100000"/>
              </a:lnSpc>
              <a:spcBef>
                <a:spcPts val="0"/>
              </a:spcBef>
              <a:spcAft>
                <a:spcPts val="0"/>
              </a:spcAft>
              <a:buSzPts val="13400"/>
              <a:buNone/>
              <a:defRPr sz="13400"/>
            </a:lvl3pPr>
            <a:lvl4pPr lvl="3" algn="ctr">
              <a:lnSpc>
                <a:spcPct val="100000"/>
              </a:lnSpc>
              <a:spcBef>
                <a:spcPts val="0"/>
              </a:spcBef>
              <a:spcAft>
                <a:spcPts val="0"/>
              </a:spcAft>
              <a:buSzPts val="13400"/>
              <a:buNone/>
              <a:defRPr sz="13400"/>
            </a:lvl4pPr>
            <a:lvl5pPr lvl="4" algn="ctr">
              <a:lnSpc>
                <a:spcPct val="100000"/>
              </a:lnSpc>
              <a:spcBef>
                <a:spcPts val="0"/>
              </a:spcBef>
              <a:spcAft>
                <a:spcPts val="0"/>
              </a:spcAft>
              <a:buSzPts val="13400"/>
              <a:buNone/>
              <a:defRPr sz="13400"/>
            </a:lvl5pPr>
            <a:lvl6pPr lvl="5" algn="ctr">
              <a:lnSpc>
                <a:spcPct val="100000"/>
              </a:lnSpc>
              <a:spcBef>
                <a:spcPts val="0"/>
              </a:spcBef>
              <a:spcAft>
                <a:spcPts val="0"/>
              </a:spcAft>
              <a:buSzPts val="13400"/>
              <a:buNone/>
              <a:defRPr sz="13400"/>
            </a:lvl6pPr>
            <a:lvl7pPr lvl="6" algn="ctr">
              <a:lnSpc>
                <a:spcPct val="100000"/>
              </a:lnSpc>
              <a:spcBef>
                <a:spcPts val="0"/>
              </a:spcBef>
              <a:spcAft>
                <a:spcPts val="0"/>
              </a:spcAft>
              <a:buSzPts val="13400"/>
              <a:buNone/>
              <a:defRPr sz="13400"/>
            </a:lvl7pPr>
            <a:lvl8pPr lvl="7" algn="ctr">
              <a:lnSpc>
                <a:spcPct val="100000"/>
              </a:lnSpc>
              <a:spcBef>
                <a:spcPts val="0"/>
              </a:spcBef>
              <a:spcAft>
                <a:spcPts val="0"/>
              </a:spcAft>
              <a:buSzPts val="13400"/>
              <a:buNone/>
              <a:defRPr sz="13400"/>
            </a:lvl8pPr>
            <a:lvl9pPr lvl="8" algn="ctr">
              <a:lnSpc>
                <a:spcPct val="100000"/>
              </a:lnSpc>
              <a:spcBef>
                <a:spcPts val="0"/>
              </a:spcBef>
              <a:spcAft>
                <a:spcPts val="0"/>
              </a:spcAft>
              <a:buSzPts val="13400"/>
              <a:buNone/>
              <a:defRPr sz="13400"/>
            </a:lvl9pPr>
          </a:lstStyle>
          <a:p>
            <a:endParaRPr/>
          </a:p>
        </p:txBody>
      </p:sp>
      <p:sp>
        <p:nvSpPr>
          <p:cNvPr id="30" name="Google Shape;30;p7"/>
          <p:cNvSpPr txBox="1">
            <a:spLocks noGrp="1"/>
          </p:cNvSpPr>
          <p:nvPr>
            <p:ph type="subTitle" idx="1"/>
          </p:nvPr>
        </p:nvSpPr>
        <p:spPr>
          <a:xfrm>
            <a:off x="849600" y="8969840"/>
            <a:ext cx="12944399" cy="3952200"/>
          </a:xfrm>
          <a:prstGeom prst="rect">
            <a:avLst/>
          </a:prstGeom>
          <a:noFill/>
          <a:ln>
            <a:noFill/>
          </a:ln>
        </p:spPr>
        <p:txBody>
          <a:bodyPr spcFirstLastPara="1" wrap="square" lIns="292550" tIns="292550" rIns="292550" bIns="292550" anchor="t" anchorCtr="0">
            <a:noAutofit/>
          </a:bodyPr>
          <a:lstStyle>
            <a:lvl1pPr lvl="0" algn="ctr">
              <a:lnSpc>
                <a:spcPct val="100000"/>
              </a:lnSpc>
              <a:spcBef>
                <a:spcPts val="0"/>
              </a:spcBef>
              <a:spcAft>
                <a:spcPts val="0"/>
              </a:spcAft>
              <a:buSzPts val="6800"/>
              <a:buNone/>
              <a:defRPr sz="6800"/>
            </a:lvl1pPr>
            <a:lvl2pPr lvl="1" algn="ctr">
              <a:lnSpc>
                <a:spcPct val="100000"/>
              </a:lnSpc>
              <a:spcBef>
                <a:spcPts val="0"/>
              </a:spcBef>
              <a:spcAft>
                <a:spcPts val="0"/>
              </a:spcAft>
              <a:buSzPts val="6800"/>
              <a:buNone/>
              <a:defRPr sz="6800"/>
            </a:lvl2pPr>
            <a:lvl3pPr lvl="2" algn="ctr">
              <a:lnSpc>
                <a:spcPct val="100000"/>
              </a:lnSpc>
              <a:spcBef>
                <a:spcPts val="0"/>
              </a:spcBef>
              <a:spcAft>
                <a:spcPts val="0"/>
              </a:spcAft>
              <a:buSzPts val="6800"/>
              <a:buNone/>
              <a:defRPr sz="6800"/>
            </a:lvl3pPr>
            <a:lvl4pPr lvl="3" algn="ctr">
              <a:lnSpc>
                <a:spcPct val="100000"/>
              </a:lnSpc>
              <a:spcBef>
                <a:spcPts val="0"/>
              </a:spcBef>
              <a:spcAft>
                <a:spcPts val="0"/>
              </a:spcAft>
              <a:buSzPts val="6800"/>
              <a:buNone/>
              <a:defRPr sz="6800"/>
            </a:lvl4pPr>
            <a:lvl5pPr lvl="4" algn="ctr">
              <a:lnSpc>
                <a:spcPct val="100000"/>
              </a:lnSpc>
              <a:spcBef>
                <a:spcPts val="0"/>
              </a:spcBef>
              <a:spcAft>
                <a:spcPts val="0"/>
              </a:spcAft>
              <a:buSzPts val="6800"/>
              <a:buNone/>
              <a:defRPr sz="6800"/>
            </a:lvl5pPr>
            <a:lvl6pPr lvl="5" algn="ctr">
              <a:lnSpc>
                <a:spcPct val="100000"/>
              </a:lnSpc>
              <a:spcBef>
                <a:spcPts val="0"/>
              </a:spcBef>
              <a:spcAft>
                <a:spcPts val="0"/>
              </a:spcAft>
              <a:buSzPts val="6800"/>
              <a:buNone/>
              <a:defRPr sz="6800"/>
            </a:lvl6pPr>
            <a:lvl7pPr lvl="6" algn="ctr">
              <a:lnSpc>
                <a:spcPct val="100000"/>
              </a:lnSpc>
              <a:spcBef>
                <a:spcPts val="0"/>
              </a:spcBef>
              <a:spcAft>
                <a:spcPts val="0"/>
              </a:spcAft>
              <a:buSzPts val="6800"/>
              <a:buNone/>
              <a:defRPr sz="6800"/>
            </a:lvl7pPr>
            <a:lvl8pPr lvl="7" algn="ctr">
              <a:lnSpc>
                <a:spcPct val="100000"/>
              </a:lnSpc>
              <a:spcBef>
                <a:spcPts val="0"/>
              </a:spcBef>
              <a:spcAft>
                <a:spcPts val="0"/>
              </a:spcAft>
              <a:buSzPts val="6800"/>
              <a:buNone/>
              <a:defRPr sz="6800"/>
            </a:lvl8pPr>
            <a:lvl9pPr lvl="8" algn="ctr">
              <a:lnSpc>
                <a:spcPct val="100000"/>
              </a:lnSpc>
              <a:spcBef>
                <a:spcPts val="0"/>
              </a:spcBef>
              <a:spcAft>
                <a:spcPts val="0"/>
              </a:spcAft>
              <a:buSzPts val="6800"/>
              <a:buNone/>
              <a:defRPr sz="6800"/>
            </a:lvl9pPr>
          </a:lstStyle>
          <a:p>
            <a:endParaRPr/>
          </a:p>
        </p:txBody>
      </p:sp>
      <p:sp>
        <p:nvSpPr>
          <p:cNvPr id="31" name="Google Shape;31;p7"/>
          <p:cNvSpPr txBox="1">
            <a:spLocks noGrp="1"/>
          </p:cNvSpPr>
          <p:nvPr>
            <p:ph type="body" idx="2"/>
          </p:nvPr>
        </p:nvSpPr>
        <p:spPr>
          <a:xfrm>
            <a:off x="15806400" y="2317040"/>
            <a:ext cx="12278400" cy="11824200"/>
          </a:xfrm>
          <a:prstGeom prst="rect">
            <a:avLst/>
          </a:prstGeom>
          <a:noFill/>
          <a:ln>
            <a:noFill/>
          </a:ln>
        </p:spPr>
        <p:txBody>
          <a:bodyPr spcFirstLastPara="1" wrap="square" lIns="292550" tIns="292550" rIns="292550" bIns="292550" anchor="ctr" anchorCtr="0">
            <a:noAutofit/>
          </a:bodyPr>
          <a:lstStyle>
            <a:lvl1pPr marL="457200" lvl="0" indent="-596900" algn="l">
              <a:lnSpc>
                <a:spcPct val="115000"/>
              </a:lnSpc>
              <a:spcBef>
                <a:spcPts val="0"/>
              </a:spcBef>
              <a:spcAft>
                <a:spcPts val="0"/>
              </a:spcAft>
              <a:buSzPts val="5800"/>
              <a:buChar char="●"/>
              <a:defRPr/>
            </a:lvl1pPr>
            <a:lvl2pPr marL="914400" lvl="1" indent="-508000" algn="l">
              <a:lnSpc>
                <a:spcPct val="115000"/>
              </a:lnSpc>
              <a:spcBef>
                <a:spcPts val="5200"/>
              </a:spcBef>
              <a:spcAft>
                <a:spcPts val="0"/>
              </a:spcAft>
              <a:buSzPts val="4400"/>
              <a:buChar char="○"/>
              <a:defRPr/>
            </a:lvl2pPr>
            <a:lvl3pPr marL="1371600" lvl="2" indent="-508000" algn="l">
              <a:lnSpc>
                <a:spcPct val="115000"/>
              </a:lnSpc>
              <a:spcBef>
                <a:spcPts val="5200"/>
              </a:spcBef>
              <a:spcAft>
                <a:spcPts val="0"/>
              </a:spcAft>
              <a:buSzPts val="4400"/>
              <a:buChar char="■"/>
              <a:defRPr/>
            </a:lvl3pPr>
            <a:lvl4pPr marL="1828800" lvl="3" indent="-508000" algn="l">
              <a:lnSpc>
                <a:spcPct val="115000"/>
              </a:lnSpc>
              <a:spcBef>
                <a:spcPts val="5200"/>
              </a:spcBef>
              <a:spcAft>
                <a:spcPts val="0"/>
              </a:spcAft>
              <a:buSzPts val="4400"/>
              <a:buChar char="●"/>
              <a:defRPr/>
            </a:lvl4pPr>
            <a:lvl5pPr marL="2286000" lvl="4" indent="-508000" algn="l">
              <a:lnSpc>
                <a:spcPct val="115000"/>
              </a:lnSpc>
              <a:spcBef>
                <a:spcPts val="5200"/>
              </a:spcBef>
              <a:spcAft>
                <a:spcPts val="0"/>
              </a:spcAft>
              <a:buSzPts val="4400"/>
              <a:buChar char="○"/>
              <a:defRPr/>
            </a:lvl5pPr>
            <a:lvl6pPr marL="2743200" lvl="5" indent="-508000" algn="l">
              <a:lnSpc>
                <a:spcPct val="115000"/>
              </a:lnSpc>
              <a:spcBef>
                <a:spcPts val="5200"/>
              </a:spcBef>
              <a:spcAft>
                <a:spcPts val="0"/>
              </a:spcAft>
              <a:buSzPts val="4400"/>
              <a:buChar char="■"/>
              <a:defRPr/>
            </a:lvl6pPr>
            <a:lvl7pPr marL="3200400" lvl="6" indent="-508000" algn="l">
              <a:lnSpc>
                <a:spcPct val="115000"/>
              </a:lnSpc>
              <a:spcBef>
                <a:spcPts val="5200"/>
              </a:spcBef>
              <a:spcAft>
                <a:spcPts val="0"/>
              </a:spcAft>
              <a:buSzPts val="4400"/>
              <a:buChar char="●"/>
              <a:defRPr/>
            </a:lvl7pPr>
            <a:lvl8pPr marL="3657600" lvl="7" indent="-508000" algn="l">
              <a:lnSpc>
                <a:spcPct val="115000"/>
              </a:lnSpc>
              <a:spcBef>
                <a:spcPts val="5200"/>
              </a:spcBef>
              <a:spcAft>
                <a:spcPts val="0"/>
              </a:spcAft>
              <a:buSzPts val="4400"/>
              <a:buChar char="○"/>
              <a:defRPr/>
            </a:lvl8pPr>
            <a:lvl9pPr marL="4114800" lvl="8" indent="-508000" algn="l">
              <a:lnSpc>
                <a:spcPct val="115000"/>
              </a:lnSpc>
              <a:spcBef>
                <a:spcPts val="5200"/>
              </a:spcBef>
              <a:spcAft>
                <a:spcPts val="5200"/>
              </a:spcAft>
              <a:buSzPts val="4400"/>
              <a:buChar char="■"/>
              <a:defRPr/>
            </a:lvl9pPr>
          </a:lstStyle>
          <a:p>
            <a:endParaRPr/>
          </a:p>
        </p:txBody>
      </p:sp>
      <p:sp>
        <p:nvSpPr>
          <p:cNvPr id="32" name="Google Shape;32;p7"/>
          <p:cNvSpPr txBox="1">
            <a:spLocks noGrp="1"/>
          </p:cNvSpPr>
          <p:nvPr>
            <p:ph type="sldNum" idx="12"/>
          </p:nvPr>
        </p:nvSpPr>
        <p:spPr>
          <a:xfrm>
            <a:off x="27111866" y="14922294"/>
            <a:ext cx="1755600" cy="1259400"/>
          </a:xfrm>
          <a:prstGeom prst="rect">
            <a:avLst/>
          </a:prstGeom>
          <a:noFill/>
          <a:ln>
            <a:noFill/>
          </a:ln>
        </p:spPr>
        <p:txBody>
          <a:bodyPr spcFirstLastPara="1" wrap="square" lIns="292550" tIns="292550" rIns="292550" bIns="292550" anchor="ctr"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
        <p:cNvGrpSpPr/>
        <p:nvPr/>
      </p:nvGrpSpPr>
      <p:grpSpPr>
        <a:xfrm>
          <a:off x="0" y="0"/>
          <a:ext cx="0" cy="0"/>
          <a:chOff x="0" y="0"/>
          <a:chExt cx="0" cy="0"/>
        </a:xfrm>
      </p:grpSpPr>
      <p:sp>
        <p:nvSpPr>
          <p:cNvPr id="34" name="Google Shape;34;p8"/>
          <p:cNvSpPr txBox="1">
            <a:spLocks noGrp="1"/>
          </p:cNvSpPr>
          <p:nvPr>
            <p:ph type="body" idx="1"/>
          </p:nvPr>
        </p:nvSpPr>
        <p:spPr>
          <a:xfrm>
            <a:off x="997440" y="13537841"/>
            <a:ext cx="19196400" cy="1936200"/>
          </a:xfrm>
          <a:prstGeom prst="rect">
            <a:avLst/>
          </a:prstGeom>
          <a:noFill/>
          <a:ln>
            <a:noFill/>
          </a:ln>
        </p:spPr>
        <p:txBody>
          <a:bodyPr spcFirstLastPara="1" wrap="square" lIns="292550" tIns="292550" rIns="292550" bIns="292550" anchor="ctr" anchorCtr="0">
            <a:noAutofit/>
          </a:bodyPr>
          <a:lstStyle>
            <a:lvl1pPr marL="457200" lvl="0" indent="-228600" algn="l">
              <a:lnSpc>
                <a:spcPct val="100000"/>
              </a:lnSpc>
              <a:spcBef>
                <a:spcPts val="0"/>
              </a:spcBef>
              <a:spcAft>
                <a:spcPts val="0"/>
              </a:spcAft>
              <a:buSzPts val="5800"/>
              <a:buNone/>
              <a:defRPr/>
            </a:lvl1pPr>
          </a:lstStyle>
          <a:p>
            <a:endParaRPr/>
          </a:p>
        </p:txBody>
      </p:sp>
      <p:sp>
        <p:nvSpPr>
          <p:cNvPr id="35" name="Google Shape;35;p8"/>
          <p:cNvSpPr txBox="1">
            <a:spLocks noGrp="1"/>
          </p:cNvSpPr>
          <p:nvPr>
            <p:ph type="sldNum" idx="12"/>
          </p:nvPr>
        </p:nvSpPr>
        <p:spPr>
          <a:xfrm>
            <a:off x="27111866" y="14922294"/>
            <a:ext cx="1755600" cy="1259400"/>
          </a:xfrm>
          <a:prstGeom prst="rect">
            <a:avLst/>
          </a:prstGeom>
          <a:noFill/>
          <a:ln>
            <a:noFill/>
          </a:ln>
        </p:spPr>
        <p:txBody>
          <a:bodyPr spcFirstLastPara="1" wrap="square" lIns="292550" tIns="292550" rIns="292550" bIns="292550" anchor="ctr"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9"/>
          <p:cNvSpPr txBox="1">
            <a:spLocks noGrp="1"/>
          </p:cNvSpPr>
          <p:nvPr>
            <p:ph type="title" hasCustomPrompt="1"/>
          </p:nvPr>
        </p:nvSpPr>
        <p:spPr>
          <a:xfrm>
            <a:off x="997440" y="3539600"/>
            <a:ext cx="27265800" cy="6283200"/>
          </a:xfrm>
          <a:prstGeom prst="rect">
            <a:avLst/>
          </a:prstGeom>
          <a:noFill/>
          <a:ln>
            <a:noFill/>
          </a:ln>
        </p:spPr>
        <p:txBody>
          <a:bodyPr spcFirstLastPara="1" wrap="square" lIns="292550" tIns="292550" rIns="292550" bIns="292550" anchor="b" anchorCtr="0">
            <a:noAutofit/>
          </a:bodyPr>
          <a:lstStyle>
            <a:lvl1pPr lvl="0" algn="ctr">
              <a:lnSpc>
                <a:spcPct val="100000"/>
              </a:lnSpc>
              <a:spcBef>
                <a:spcPts val="0"/>
              </a:spcBef>
              <a:spcAft>
                <a:spcPts val="0"/>
              </a:spcAft>
              <a:buSzPts val="38400"/>
              <a:buNone/>
              <a:defRPr sz="38400"/>
            </a:lvl1pPr>
            <a:lvl2pPr lvl="1" algn="ctr">
              <a:lnSpc>
                <a:spcPct val="100000"/>
              </a:lnSpc>
              <a:spcBef>
                <a:spcPts val="0"/>
              </a:spcBef>
              <a:spcAft>
                <a:spcPts val="0"/>
              </a:spcAft>
              <a:buSzPts val="38400"/>
              <a:buNone/>
              <a:defRPr sz="38400"/>
            </a:lvl2pPr>
            <a:lvl3pPr lvl="2" algn="ctr">
              <a:lnSpc>
                <a:spcPct val="100000"/>
              </a:lnSpc>
              <a:spcBef>
                <a:spcPts val="0"/>
              </a:spcBef>
              <a:spcAft>
                <a:spcPts val="0"/>
              </a:spcAft>
              <a:buSzPts val="38400"/>
              <a:buNone/>
              <a:defRPr sz="38400"/>
            </a:lvl3pPr>
            <a:lvl4pPr lvl="3" algn="ctr">
              <a:lnSpc>
                <a:spcPct val="100000"/>
              </a:lnSpc>
              <a:spcBef>
                <a:spcPts val="0"/>
              </a:spcBef>
              <a:spcAft>
                <a:spcPts val="0"/>
              </a:spcAft>
              <a:buSzPts val="38400"/>
              <a:buNone/>
              <a:defRPr sz="38400"/>
            </a:lvl4pPr>
            <a:lvl5pPr lvl="4" algn="ctr">
              <a:lnSpc>
                <a:spcPct val="100000"/>
              </a:lnSpc>
              <a:spcBef>
                <a:spcPts val="0"/>
              </a:spcBef>
              <a:spcAft>
                <a:spcPts val="0"/>
              </a:spcAft>
              <a:buSzPts val="38400"/>
              <a:buNone/>
              <a:defRPr sz="38400"/>
            </a:lvl5pPr>
            <a:lvl6pPr lvl="5" algn="ctr">
              <a:lnSpc>
                <a:spcPct val="100000"/>
              </a:lnSpc>
              <a:spcBef>
                <a:spcPts val="0"/>
              </a:spcBef>
              <a:spcAft>
                <a:spcPts val="0"/>
              </a:spcAft>
              <a:buSzPts val="38400"/>
              <a:buNone/>
              <a:defRPr sz="38400"/>
            </a:lvl6pPr>
            <a:lvl7pPr lvl="6" algn="ctr">
              <a:lnSpc>
                <a:spcPct val="100000"/>
              </a:lnSpc>
              <a:spcBef>
                <a:spcPts val="0"/>
              </a:spcBef>
              <a:spcAft>
                <a:spcPts val="0"/>
              </a:spcAft>
              <a:buSzPts val="38400"/>
              <a:buNone/>
              <a:defRPr sz="38400"/>
            </a:lvl7pPr>
            <a:lvl8pPr lvl="7" algn="ctr">
              <a:lnSpc>
                <a:spcPct val="100000"/>
              </a:lnSpc>
              <a:spcBef>
                <a:spcPts val="0"/>
              </a:spcBef>
              <a:spcAft>
                <a:spcPts val="0"/>
              </a:spcAft>
              <a:buSzPts val="38400"/>
              <a:buNone/>
              <a:defRPr sz="38400"/>
            </a:lvl8pPr>
            <a:lvl9pPr lvl="8" algn="ctr">
              <a:lnSpc>
                <a:spcPct val="100000"/>
              </a:lnSpc>
              <a:spcBef>
                <a:spcPts val="0"/>
              </a:spcBef>
              <a:spcAft>
                <a:spcPts val="0"/>
              </a:spcAft>
              <a:buSzPts val="38400"/>
              <a:buNone/>
              <a:defRPr sz="38400"/>
            </a:lvl9pPr>
          </a:lstStyle>
          <a:p>
            <a:r>
              <a:t>xx%</a:t>
            </a:r>
          </a:p>
        </p:txBody>
      </p:sp>
      <p:sp>
        <p:nvSpPr>
          <p:cNvPr id="38" name="Google Shape;38;p9"/>
          <p:cNvSpPr txBox="1">
            <a:spLocks noGrp="1"/>
          </p:cNvSpPr>
          <p:nvPr>
            <p:ph type="body" idx="1"/>
          </p:nvPr>
        </p:nvSpPr>
        <p:spPr>
          <a:xfrm>
            <a:off x="997440" y="10087120"/>
            <a:ext cx="27265800" cy="4162800"/>
          </a:xfrm>
          <a:prstGeom prst="rect">
            <a:avLst/>
          </a:prstGeom>
          <a:noFill/>
          <a:ln>
            <a:noFill/>
          </a:ln>
        </p:spPr>
        <p:txBody>
          <a:bodyPr spcFirstLastPara="1" wrap="square" lIns="292550" tIns="292550" rIns="292550" bIns="292550" anchor="t" anchorCtr="0">
            <a:noAutofit/>
          </a:bodyPr>
          <a:lstStyle>
            <a:lvl1pPr marL="457200" lvl="0" indent="-596900" algn="ctr">
              <a:lnSpc>
                <a:spcPct val="115000"/>
              </a:lnSpc>
              <a:spcBef>
                <a:spcPts val="0"/>
              </a:spcBef>
              <a:spcAft>
                <a:spcPts val="0"/>
              </a:spcAft>
              <a:buSzPts val="5800"/>
              <a:buChar char="●"/>
              <a:defRPr/>
            </a:lvl1pPr>
            <a:lvl2pPr marL="914400" lvl="1" indent="-508000" algn="ctr">
              <a:lnSpc>
                <a:spcPct val="115000"/>
              </a:lnSpc>
              <a:spcBef>
                <a:spcPts val="5200"/>
              </a:spcBef>
              <a:spcAft>
                <a:spcPts val="0"/>
              </a:spcAft>
              <a:buSzPts val="4400"/>
              <a:buChar char="○"/>
              <a:defRPr/>
            </a:lvl2pPr>
            <a:lvl3pPr marL="1371600" lvl="2" indent="-508000" algn="ctr">
              <a:lnSpc>
                <a:spcPct val="115000"/>
              </a:lnSpc>
              <a:spcBef>
                <a:spcPts val="5200"/>
              </a:spcBef>
              <a:spcAft>
                <a:spcPts val="0"/>
              </a:spcAft>
              <a:buSzPts val="4400"/>
              <a:buChar char="■"/>
              <a:defRPr/>
            </a:lvl3pPr>
            <a:lvl4pPr marL="1828800" lvl="3" indent="-508000" algn="ctr">
              <a:lnSpc>
                <a:spcPct val="115000"/>
              </a:lnSpc>
              <a:spcBef>
                <a:spcPts val="5200"/>
              </a:spcBef>
              <a:spcAft>
                <a:spcPts val="0"/>
              </a:spcAft>
              <a:buSzPts val="4400"/>
              <a:buChar char="●"/>
              <a:defRPr/>
            </a:lvl4pPr>
            <a:lvl5pPr marL="2286000" lvl="4" indent="-508000" algn="ctr">
              <a:lnSpc>
                <a:spcPct val="115000"/>
              </a:lnSpc>
              <a:spcBef>
                <a:spcPts val="5200"/>
              </a:spcBef>
              <a:spcAft>
                <a:spcPts val="0"/>
              </a:spcAft>
              <a:buSzPts val="4400"/>
              <a:buChar char="○"/>
              <a:defRPr/>
            </a:lvl5pPr>
            <a:lvl6pPr marL="2743200" lvl="5" indent="-508000" algn="ctr">
              <a:lnSpc>
                <a:spcPct val="115000"/>
              </a:lnSpc>
              <a:spcBef>
                <a:spcPts val="5200"/>
              </a:spcBef>
              <a:spcAft>
                <a:spcPts val="0"/>
              </a:spcAft>
              <a:buSzPts val="4400"/>
              <a:buChar char="■"/>
              <a:defRPr/>
            </a:lvl6pPr>
            <a:lvl7pPr marL="3200400" lvl="6" indent="-508000" algn="ctr">
              <a:lnSpc>
                <a:spcPct val="115000"/>
              </a:lnSpc>
              <a:spcBef>
                <a:spcPts val="5200"/>
              </a:spcBef>
              <a:spcAft>
                <a:spcPts val="0"/>
              </a:spcAft>
              <a:buSzPts val="4400"/>
              <a:buChar char="●"/>
              <a:defRPr/>
            </a:lvl7pPr>
            <a:lvl8pPr marL="3657600" lvl="7" indent="-508000" algn="ctr">
              <a:lnSpc>
                <a:spcPct val="115000"/>
              </a:lnSpc>
              <a:spcBef>
                <a:spcPts val="5200"/>
              </a:spcBef>
              <a:spcAft>
                <a:spcPts val="0"/>
              </a:spcAft>
              <a:buSzPts val="4400"/>
              <a:buChar char="○"/>
              <a:defRPr/>
            </a:lvl8pPr>
            <a:lvl9pPr marL="4114800" lvl="8" indent="-508000" algn="ctr">
              <a:lnSpc>
                <a:spcPct val="115000"/>
              </a:lnSpc>
              <a:spcBef>
                <a:spcPts val="5200"/>
              </a:spcBef>
              <a:spcAft>
                <a:spcPts val="5200"/>
              </a:spcAft>
              <a:buSzPts val="4400"/>
              <a:buChar char="■"/>
              <a:defRPr/>
            </a:lvl9pPr>
          </a:lstStyle>
          <a:p>
            <a:endParaRPr/>
          </a:p>
        </p:txBody>
      </p:sp>
      <p:sp>
        <p:nvSpPr>
          <p:cNvPr id="39" name="Google Shape;39;p9"/>
          <p:cNvSpPr txBox="1">
            <a:spLocks noGrp="1"/>
          </p:cNvSpPr>
          <p:nvPr>
            <p:ph type="sldNum" idx="12"/>
          </p:nvPr>
        </p:nvSpPr>
        <p:spPr>
          <a:xfrm>
            <a:off x="27111866" y="14922294"/>
            <a:ext cx="1755600" cy="1259400"/>
          </a:xfrm>
          <a:prstGeom prst="rect">
            <a:avLst/>
          </a:prstGeom>
          <a:noFill/>
          <a:ln>
            <a:noFill/>
          </a:ln>
        </p:spPr>
        <p:txBody>
          <a:bodyPr spcFirstLastPara="1" wrap="square" lIns="292550" tIns="292550" rIns="292550" bIns="292550" anchor="ctr" anchorCtr="0">
            <a:noAutofit/>
          </a:bodyPr>
          <a:lstStyle>
            <a:lvl1pPr marL="0" marR="0" lvl="0"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97440" y="1424080"/>
            <a:ext cx="27265800" cy="1832400"/>
          </a:xfrm>
          <a:prstGeom prst="rect">
            <a:avLst/>
          </a:prstGeom>
          <a:noFill/>
          <a:ln>
            <a:noFill/>
          </a:ln>
        </p:spPr>
        <p:txBody>
          <a:bodyPr spcFirstLastPara="1" wrap="square" lIns="292550" tIns="292550" rIns="292550" bIns="292550" anchor="t" anchorCtr="0">
            <a:noAutofit/>
          </a:bodyPr>
          <a:lstStyle>
            <a:lvl1pPr marR="0" lvl="0" algn="l" rtl="0">
              <a:lnSpc>
                <a:spcPct val="100000"/>
              </a:lnSpc>
              <a:spcBef>
                <a:spcPts val="0"/>
              </a:spcBef>
              <a:spcAft>
                <a:spcPts val="0"/>
              </a:spcAft>
              <a:buClr>
                <a:schemeClr val="dk1"/>
              </a:buClr>
              <a:buSzPts val="9000"/>
              <a:buFont typeface="Arial"/>
              <a:buNone/>
              <a:defRPr sz="9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9000"/>
              <a:buFont typeface="Arial"/>
              <a:buNone/>
              <a:defRPr sz="9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9000"/>
              <a:buFont typeface="Arial"/>
              <a:buNone/>
              <a:defRPr sz="9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9000"/>
              <a:buFont typeface="Arial"/>
              <a:buNone/>
              <a:defRPr sz="9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9000"/>
              <a:buFont typeface="Arial"/>
              <a:buNone/>
              <a:defRPr sz="9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9000"/>
              <a:buFont typeface="Arial"/>
              <a:buNone/>
              <a:defRPr sz="9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9000"/>
              <a:buFont typeface="Arial"/>
              <a:buNone/>
              <a:defRPr sz="9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9000"/>
              <a:buFont typeface="Arial"/>
              <a:buNone/>
              <a:defRPr sz="9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9000"/>
              <a:buFont typeface="Arial"/>
              <a:buNone/>
              <a:defRPr sz="90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997440" y="3687920"/>
            <a:ext cx="27265800" cy="10932600"/>
          </a:xfrm>
          <a:prstGeom prst="rect">
            <a:avLst/>
          </a:prstGeom>
          <a:noFill/>
          <a:ln>
            <a:noFill/>
          </a:ln>
        </p:spPr>
        <p:txBody>
          <a:bodyPr spcFirstLastPara="1" wrap="square" lIns="292550" tIns="292550" rIns="292550" bIns="292550" anchor="t" anchorCtr="0">
            <a:noAutofit/>
          </a:bodyPr>
          <a:lstStyle>
            <a:lvl1pPr marL="457200" marR="0" lvl="0" indent="-596900" algn="l" rtl="0">
              <a:lnSpc>
                <a:spcPct val="115000"/>
              </a:lnSpc>
              <a:spcBef>
                <a:spcPts val="0"/>
              </a:spcBef>
              <a:spcAft>
                <a:spcPts val="0"/>
              </a:spcAft>
              <a:buClr>
                <a:schemeClr val="dk2"/>
              </a:buClr>
              <a:buSzPts val="5800"/>
              <a:buFont typeface="Arial"/>
              <a:buChar char="●"/>
              <a:defRPr sz="5800" b="0" i="0" u="none" strike="noStrike" cap="none">
                <a:solidFill>
                  <a:schemeClr val="dk2"/>
                </a:solidFill>
                <a:latin typeface="Arial"/>
                <a:ea typeface="Arial"/>
                <a:cs typeface="Arial"/>
                <a:sym typeface="Arial"/>
              </a:defRPr>
            </a:lvl1pPr>
            <a:lvl2pPr marL="914400" marR="0" lvl="1" indent="-508000" algn="l" rtl="0">
              <a:lnSpc>
                <a:spcPct val="115000"/>
              </a:lnSpc>
              <a:spcBef>
                <a:spcPts val="5200"/>
              </a:spcBef>
              <a:spcAft>
                <a:spcPts val="0"/>
              </a:spcAft>
              <a:buClr>
                <a:schemeClr val="dk2"/>
              </a:buClr>
              <a:buSzPts val="4400"/>
              <a:buFont typeface="Arial"/>
              <a:buChar char="○"/>
              <a:defRPr sz="4400" b="0" i="0" u="none" strike="noStrike" cap="none">
                <a:solidFill>
                  <a:schemeClr val="dk2"/>
                </a:solidFill>
                <a:latin typeface="Arial"/>
                <a:ea typeface="Arial"/>
                <a:cs typeface="Arial"/>
                <a:sym typeface="Arial"/>
              </a:defRPr>
            </a:lvl2pPr>
            <a:lvl3pPr marL="1371600" marR="0" lvl="2" indent="-508000" algn="l" rtl="0">
              <a:lnSpc>
                <a:spcPct val="115000"/>
              </a:lnSpc>
              <a:spcBef>
                <a:spcPts val="5200"/>
              </a:spcBef>
              <a:spcAft>
                <a:spcPts val="0"/>
              </a:spcAft>
              <a:buClr>
                <a:schemeClr val="dk2"/>
              </a:buClr>
              <a:buSzPts val="4400"/>
              <a:buFont typeface="Arial"/>
              <a:buChar char="■"/>
              <a:defRPr sz="4400" b="0" i="0" u="none" strike="noStrike" cap="none">
                <a:solidFill>
                  <a:schemeClr val="dk2"/>
                </a:solidFill>
                <a:latin typeface="Arial"/>
                <a:ea typeface="Arial"/>
                <a:cs typeface="Arial"/>
                <a:sym typeface="Arial"/>
              </a:defRPr>
            </a:lvl3pPr>
            <a:lvl4pPr marL="1828800" marR="0" lvl="3" indent="-508000" algn="l" rtl="0">
              <a:lnSpc>
                <a:spcPct val="115000"/>
              </a:lnSpc>
              <a:spcBef>
                <a:spcPts val="5200"/>
              </a:spcBef>
              <a:spcAft>
                <a:spcPts val="0"/>
              </a:spcAft>
              <a:buClr>
                <a:schemeClr val="dk2"/>
              </a:buClr>
              <a:buSzPts val="4400"/>
              <a:buFont typeface="Arial"/>
              <a:buChar char="●"/>
              <a:defRPr sz="4400" b="0" i="0" u="none" strike="noStrike" cap="none">
                <a:solidFill>
                  <a:schemeClr val="dk2"/>
                </a:solidFill>
                <a:latin typeface="Arial"/>
                <a:ea typeface="Arial"/>
                <a:cs typeface="Arial"/>
                <a:sym typeface="Arial"/>
              </a:defRPr>
            </a:lvl4pPr>
            <a:lvl5pPr marL="2286000" marR="0" lvl="4" indent="-508000" algn="l" rtl="0">
              <a:lnSpc>
                <a:spcPct val="115000"/>
              </a:lnSpc>
              <a:spcBef>
                <a:spcPts val="5200"/>
              </a:spcBef>
              <a:spcAft>
                <a:spcPts val="0"/>
              </a:spcAft>
              <a:buClr>
                <a:schemeClr val="dk2"/>
              </a:buClr>
              <a:buSzPts val="4400"/>
              <a:buFont typeface="Arial"/>
              <a:buChar char="○"/>
              <a:defRPr sz="4400" b="0" i="0" u="none" strike="noStrike" cap="none">
                <a:solidFill>
                  <a:schemeClr val="dk2"/>
                </a:solidFill>
                <a:latin typeface="Arial"/>
                <a:ea typeface="Arial"/>
                <a:cs typeface="Arial"/>
                <a:sym typeface="Arial"/>
              </a:defRPr>
            </a:lvl5pPr>
            <a:lvl6pPr marL="2743200" marR="0" lvl="5" indent="-508000" algn="l" rtl="0">
              <a:lnSpc>
                <a:spcPct val="115000"/>
              </a:lnSpc>
              <a:spcBef>
                <a:spcPts val="5200"/>
              </a:spcBef>
              <a:spcAft>
                <a:spcPts val="0"/>
              </a:spcAft>
              <a:buClr>
                <a:schemeClr val="dk2"/>
              </a:buClr>
              <a:buSzPts val="4400"/>
              <a:buFont typeface="Arial"/>
              <a:buChar char="■"/>
              <a:defRPr sz="4400" b="0" i="0" u="none" strike="noStrike" cap="none">
                <a:solidFill>
                  <a:schemeClr val="dk2"/>
                </a:solidFill>
                <a:latin typeface="Arial"/>
                <a:ea typeface="Arial"/>
                <a:cs typeface="Arial"/>
                <a:sym typeface="Arial"/>
              </a:defRPr>
            </a:lvl6pPr>
            <a:lvl7pPr marL="3200400" marR="0" lvl="6" indent="-508000" algn="l" rtl="0">
              <a:lnSpc>
                <a:spcPct val="115000"/>
              </a:lnSpc>
              <a:spcBef>
                <a:spcPts val="5200"/>
              </a:spcBef>
              <a:spcAft>
                <a:spcPts val="0"/>
              </a:spcAft>
              <a:buClr>
                <a:schemeClr val="dk2"/>
              </a:buClr>
              <a:buSzPts val="4400"/>
              <a:buFont typeface="Arial"/>
              <a:buChar char="●"/>
              <a:defRPr sz="4400" b="0" i="0" u="none" strike="noStrike" cap="none">
                <a:solidFill>
                  <a:schemeClr val="dk2"/>
                </a:solidFill>
                <a:latin typeface="Arial"/>
                <a:ea typeface="Arial"/>
                <a:cs typeface="Arial"/>
                <a:sym typeface="Arial"/>
              </a:defRPr>
            </a:lvl7pPr>
            <a:lvl8pPr marL="3657600" marR="0" lvl="7" indent="-508000" algn="l" rtl="0">
              <a:lnSpc>
                <a:spcPct val="115000"/>
              </a:lnSpc>
              <a:spcBef>
                <a:spcPts val="5200"/>
              </a:spcBef>
              <a:spcAft>
                <a:spcPts val="0"/>
              </a:spcAft>
              <a:buClr>
                <a:schemeClr val="dk2"/>
              </a:buClr>
              <a:buSzPts val="4400"/>
              <a:buFont typeface="Arial"/>
              <a:buChar char="○"/>
              <a:defRPr sz="4400" b="0" i="0" u="none" strike="noStrike" cap="none">
                <a:solidFill>
                  <a:schemeClr val="dk2"/>
                </a:solidFill>
                <a:latin typeface="Arial"/>
                <a:ea typeface="Arial"/>
                <a:cs typeface="Arial"/>
                <a:sym typeface="Arial"/>
              </a:defRPr>
            </a:lvl8pPr>
            <a:lvl9pPr marL="4114800" marR="0" lvl="8" indent="-508000" algn="l" rtl="0">
              <a:lnSpc>
                <a:spcPct val="115000"/>
              </a:lnSpc>
              <a:spcBef>
                <a:spcPts val="5200"/>
              </a:spcBef>
              <a:spcAft>
                <a:spcPts val="5200"/>
              </a:spcAft>
              <a:buClr>
                <a:schemeClr val="dk2"/>
              </a:buClr>
              <a:buSzPts val="4400"/>
              <a:buFont typeface="Arial"/>
              <a:buChar char="■"/>
              <a:defRPr sz="4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27111866" y="14922294"/>
            <a:ext cx="1755600" cy="1259400"/>
          </a:xfrm>
          <a:prstGeom prst="rect">
            <a:avLst/>
          </a:prstGeom>
          <a:noFill/>
          <a:ln>
            <a:noFill/>
          </a:ln>
        </p:spPr>
        <p:txBody>
          <a:bodyPr spcFirstLastPara="1" wrap="square" lIns="292550" tIns="292550" rIns="292550" bIns="292550" anchor="ctr" anchorCtr="0">
            <a:noAutofit/>
          </a:bodyPr>
          <a:lstStyle>
            <a:lvl1pPr marL="0" marR="0" lvl="0" indent="0" algn="r" rtl="0">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3200"/>
              <a:buFont typeface="Arial"/>
              <a:buNone/>
              <a:defRPr sz="3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1"/>
          <p:cNvSpPr/>
          <p:nvPr/>
        </p:nvSpPr>
        <p:spPr>
          <a:xfrm>
            <a:off x="0" y="-372928"/>
            <a:ext cx="29260800" cy="16520401"/>
          </a:xfrm>
          <a:prstGeom prst="rect">
            <a:avLst/>
          </a:prstGeom>
          <a:solidFill>
            <a:srgbClr val="0033A0"/>
          </a:solidFill>
          <a:ln>
            <a:noFill/>
          </a:ln>
        </p:spPr>
        <p:txBody>
          <a:bodyPr spcFirstLastPara="1" wrap="square" lIns="361900" tIns="361900" rIns="361900" bIns="3619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rgbClr val="000000"/>
              </a:solidFill>
              <a:latin typeface="Arial"/>
              <a:ea typeface="Arial"/>
              <a:cs typeface="Arial"/>
              <a:sym typeface="Arial"/>
            </a:endParaRPr>
          </a:p>
        </p:txBody>
      </p:sp>
      <p:sp>
        <p:nvSpPr>
          <p:cNvPr id="58" name="Google Shape;58;p11"/>
          <p:cNvSpPr txBox="1"/>
          <p:nvPr/>
        </p:nvSpPr>
        <p:spPr>
          <a:xfrm>
            <a:off x="-2536" y="2451172"/>
            <a:ext cx="29263336" cy="7837800"/>
          </a:xfrm>
          <a:prstGeom prst="rect">
            <a:avLst/>
          </a:prstGeom>
          <a:noFill/>
          <a:ln>
            <a:noFill/>
          </a:ln>
        </p:spPr>
        <p:txBody>
          <a:bodyPr spcFirstLastPara="1" wrap="square" lIns="292550" tIns="292550" rIns="292550" bIns="292550" anchor="t" anchorCtr="0">
            <a:noAutofit/>
          </a:bodyPr>
          <a:lstStyle/>
          <a:p>
            <a:pPr marL="0" marR="0" lvl="0" indent="0" algn="ctr" rtl="0">
              <a:lnSpc>
                <a:spcPct val="80000"/>
              </a:lnSpc>
              <a:spcBef>
                <a:spcPts val="0"/>
              </a:spcBef>
              <a:spcAft>
                <a:spcPts val="0"/>
              </a:spcAft>
              <a:buClr>
                <a:srgbClr val="000000"/>
              </a:buClr>
              <a:buSzPts val="20000"/>
              <a:buFont typeface="Arial"/>
              <a:buNone/>
            </a:pPr>
            <a:r>
              <a:rPr lang="en" sz="20000" b="1" i="0" u="none" strike="noStrike" cap="none" dirty="0">
                <a:solidFill>
                  <a:srgbClr val="FFFFFF"/>
                </a:solidFill>
                <a:latin typeface="Oswald"/>
                <a:ea typeface="Oswald"/>
                <a:cs typeface="Oswald"/>
                <a:sym typeface="Oswald"/>
              </a:rPr>
              <a:t>Yes!</a:t>
            </a:r>
            <a:r>
              <a:rPr lang="en" sz="20000" b="0" i="0" u="none" strike="noStrike" cap="none" dirty="0">
                <a:solidFill>
                  <a:srgbClr val="FFFFFF"/>
                </a:solidFill>
                <a:latin typeface="Oswald"/>
                <a:ea typeface="Oswald"/>
                <a:cs typeface="Oswald"/>
                <a:sym typeface="Oswald"/>
              </a:rPr>
              <a:t> </a:t>
            </a:r>
            <a:endParaRPr sz="20000" b="0" i="0" u="none" strike="noStrike" cap="none" dirty="0">
              <a:solidFill>
                <a:srgbClr val="FFFFFF"/>
              </a:solidFill>
              <a:latin typeface="Oswald"/>
              <a:ea typeface="Oswald"/>
              <a:cs typeface="Oswald"/>
              <a:sym typeface="Oswald"/>
            </a:endParaRPr>
          </a:p>
          <a:p>
            <a:pPr marL="0" marR="0" lvl="0" indent="0" algn="l" rtl="0">
              <a:lnSpc>
                <a:spcPct val="80000"/>
              </a:lnSpc>
              <a:spcBef>
                <a:spcPts val="0"/>
              </a:spcBef>
              <a:spcAft>
                <a:spcPts val="0"/>
              </a:spcAft>
              <a:buClr>
                <a:srgbClr val="000000"/>
              </a:buClr>
              <a:buSzPts val="13000"/>
              <a:buFont typeface="Arial"/>
              <a:buNone/>
            </a:pPr>
            <a:endParaRPr sz="13000" b="0" i="0" u="none" strike="noStrike" cap="none" dirty="0">
              <a:solidFill>
                <a:srgbClr val="FFFFFF"/>
              </a:solidFill>
              <a:latin typeface="Oswald"/>
              <a:ea typeface="Oswald"/>
              <a:cs typeface="Oswald"/>
              <a:sym typeface="Oswald"/>
            </a:endParaRPr>
          </a:p>
          <a:p>
            <a:pPr marL="0" marR="0" lvl="0" indent="0" algn="ctr" rtl="0">
              <a:lnSpc>
                <a:spcPct val="80000"/>
              </a:lnSpc>
              <a:spcBef>
                <a:spcPts val="0"/>
              </a:spcBef>
              <a:spcAft>
                <a:spcPts val="0"/>
              </a:spcAft>
              <a:buClr>
                <a:srgbClr val="000000"/>
              </a:buClr>
              <a:buSzPts val="13000"/>
              <a:buFont typeface="Arial"/>
              <a:buNone/>
            </a:pPr>
            <a:r>
              <a:rPr lang="en" sz="13000" b="0" i="0" u="none" strike="noStrike" cap="none" dirty="0">
                <a:solidFill>
                  <a:srgbClr val="FFFFFF"/>
                </a:solidFill>
                <a:latin typeface="Oswald"/>
                <a:ea typeface="Oswald"/>
                <a:cs typeface="Oswald"/>
                <a:sym typeface="Oswald"/>
              </a:rPr>
              <a:t>8-Week Courses Work for Your</a:t>
            </a:r>
            <a:endParaRPr sz="1400" b="0" i="0" u="none" strike="noStrike" cap="none" dirty="0">
              <a:solidFill>
                <a:srgbClr val="000000"/>
              </a:solidFill>
              <a:latin typeface="Arial"/>
              <a:ea typeface="Arial"/>
              <a:cs typeface="Arial"/>
              <a:sym typeface="Arial"/>
            </a:endParaRPr>
          </a:p>
          <a:p>
            <a:pPr marL="0" marR="0" lvl="0" indent="0" algn="ctr" rtl="0">
              <a:lnSpc>
                <a:spcPct val="80000"/>
              </a:lnSpc>
              <a:spcBef>
                <a:spcPts val="0"/>
              </a:spcBef>
              <a:spcAft>
                <a:spcPts val="0"/>
              </a:spcAft>
              <a:buClr>
                <a:srgbClr val="000000"/>
              </a:buClr>
              <a:buSzPts val="13000"/>
              <a:buFont typeface="Arial"/>
              <a:buNone/>
            </a:pPr>
            <a:r>
              <a:rPr lang="en" sz="13000" b="0" i="0" u="none" strike="noStrike" cap="none" dirty="0">
                <a:solidFill>
                  <a:srgbClr val="FFFFFF"/>
                </a:solidFill>
                <a:latin typeface="Oswald"/>
                <a:ea typeface="Oswald"/>
                <a:cs typeface="Oswald"/>
                <a:sym typeface="Oswald"/>
              </a:rPr>
              <a:t>Under-prepared Students.</a:t>
            </a:r>
            <a:endParaRPr sz="13000" b="0" i="0" u="none" strike="noStrike" cap="none" dirty="0">
              <a:solidFill>
                <a:srgbClr val="FFFFFF"/>
              </a:solidFill>
              <a:latin typeface="Oswald"/>
              <a:ea typeface="Oswald"/>
              <a:cs typeface="Oswald"/>
              <a:sym typeface="Oswald"/>
            </a:endParaRPr>
          </a:p>
          <a:p>
            <a:pPr marL="0" marR="0" lvl="0" indent="0" algn="ctr" rtl="0">
              <a:lnSpc>
                <a:spcPct val="80000"/>
              </a:lnSpc>
              <a:spcBef>
                <a:spcPts val="0"/>
              </a:spcBef>
              <a:spcAft>
                <a:spcPts val="0"/>
              </a:spcAft>
              <a:buClr>
                <a:srgbClr val="000000"/>
              </a:buClr>
              <a:buSzPts val="10000"/>
              <a:buFont typeface="Arial"/>
              <a:buNone/>
            </a:pPr>
            <a:endParaRPr sz="10000" b="0" i="0" u="none" strike="noStrike" cap="none" dirty="0">
              <a:solidFill>
                <a:srgbClr val="FFFFFF"/>
              </a:solidFill>
              <a:latin typeface="Oswald"/>
              <a:ea typeface="Oswald"/>
              <a:cs typeface="Oswald"/>
              <a:sym typeface="Oswald"/>
            </a:endParaRPr>
          </a:p>
          <a:p>
            <a:pPr marL="0" marR="0" lvl="0" indent="0" algn="l" rtl="0">
              <a:lnSpc>
                <a:spcPct val="80000"/>
              </a:lnSpc>
              <a:spcBef>
                <a:spcPts val="0"/>
              </a:spcBef>
              <a:spcAft>
                <a:spcPts val="0"/>
              </a:spcAft>
              <a:buClr>
                <a:srgbClr val="000000"/>
              </a:buClr>
              <a:buSzPts val="29400"/>
              <a:buFont typeface="Arial"/>
              <a:buNone/>
            </a:pPr>
            <a:endParaRPr sz="29400" b="0" i="0" u="none" strike="noStrike" cap="none" dirty="0">
              <a:solidFill>
                <a:srgbClr val="FFFFFF"/>
              </a:solidFill>
              <a:latin typeface="Oswald"/>
              <a:ea typeface="Oswald"/>
              <a:cs typeface="Oswald"/>
              <a:sym typeface="Oswald"/>
            </a:endParaRPr>
          </a:p>
        </p:txBody>
      </p:sp>
      <p:sp>
        <p:nvSpPr>
          <p:cNvPr id="59" name="Google Shape;59;p11"/>
          <p:cNvSpPr txBox="1"/>
          <p:nvPr/>
        </p:nvSpPr>
        <p:spPr>
          <a:xfrm>
            <a:off x="0" y="10381476"/>
            <a:ext cx="29260799" cy="1606800"/>
          </a:xfrm>
          <a:prstGeom prst="rect">
            <a:avLst/>
          </a:prstGeom>
          <a:noFill/>
          <a:ln>
            <a:noFill/>
          </a:ln>
        </p:spPr>
        <p:txBody>
          <a:bodyPr spcFirstLastPara="1" wrap="square" lIns="292550" tIns="292550" rIns="292550" bIns="292550" anchor="t" anchorCtr="0">
            <a:noAutofit/>
          </a:bodyPr>
          <a:lstStyle/>
          <a:p>
            <a:pPr marL="0" marR="0" lvl="0" indent="0" algn="ctr" rtl="0">
              <a:lnSpc>
                <a:spcPct val="100000"/>
              </a:lnSpc>
              <a:spcBef>
                <a:spcPts val="0"/>
              </a:spcBef>
              <a:spcAft>
                <a:spcPts val="0"/>
              </a:spcAft>
              <a:buClr>
                <a:schemeClr val="dk1"/>
              </a:buClr>
              <a:buSzPts val="3600"/>
              <a:buFont typeface="Arial"/>
              <a:buNone/>
            </a:pPr>
            <a:r>
              <a:rPr lang="en" sz="6000" b="0" i="0" u="none" strike="noStrike" cap="none" dirty="0">
                <a:solidFill>
                  <a:schemeClr val="lt1"/>
                </a:solidFill>
                <a:latin typeface="Oswald"/>
                <a:ea typeface="Oswald"/>
                <a:cs typeface="Oswald"/>
                <a:sym typeface="Oswald"/>
              </a:rPr>
              <a:t>100% Corequisite in an 8-week Model </a:t>
            </a:r>
            <a:r>
              <a:rPr lang="en" sz="6000" b="0" i="0" u="none" strike="noStrike" cap="none" dirty="0">
                <a:solidFill>
                  <a:srgbClr val="FFFFFF"/>
                </a:solidFill>
                <a:latin typeface="Roboto Medium"/>
                <a:ea typeface="Roboto Medium"/>
                <a:cs typeface="Roboto Medium"/>
                <a:sym typeface="Roboto Medium"/>
              </a:rPr>
              <a:t> </a:t>
            </a:r>
            <a:endParaRPr sz="6000" b="0" i="0" u="none" strike="noStrike" cap="none" dirty="0">
              <a:solidFill>
                <a:srgbClr val="FFFFFF"/>
              </a:solidFill>
              <a:latin typeface="Roboto Medium"/>
              <a:ea typeface="Roboto Medium"/>
              <a:cs typeface="Roboto Medium"/>
              <a:sym typeface="Roboto Medium"/>
            </a:endParaRPr>
          </a:p>
        </p:txBody>
      </p:sp>
      <p:cxnSp>
        <p:nvCxnSpPr>
          <p:cNvPr id="60" name="Google Shape;60;p11"/>
          <p:cNvCxnSpPr/>
          <p:nvPr/>
        </p:nvCxnSpPr>
        <p:spPr>
          <a:xfrm>
            <a:off x="5506112" y="5521050"/>
            <a:ext cx="18308400" cy="11400"/>
          </a:xfrm>
          <a:prstGeom prst="straightConnector1">
            <a:avLst/>
          </a:prstGeom>
          <a:noFill/>
          <a:ln w="50800" cap="flat" cmpd="sng">
            <a:solidFill>
              <a:schemeClr val="accent1"/>
            </a:solidFill>
            <a:prstDash val="solid"/>
            <a:round/>
            <a:headEnd type="none" w="sm" len="sm"/>
            <a:tailEnd type="none" w="sm" len="sm"/>
          </a:ln>
        </p:spPr>
      </p:cxnSp>
      <p:cxnSp>
        <p:nvCxnSpPr>
          <p:cNvPr id="61" name="Google Shape;61;p11"/>
          <p:cNvCxnSpPr/>
          <p:nvPr/>
        </p:nvCxnSpPr>
        <p:spPr>
          <a:xfrm>
            <a:off x="5506112" y="5891450"/>
            <a:ext cx="18308400" cy="11400"/>
          </a:xfrm>
          <a:prstGeom prst="straightConnector1">
            <a:avLst/>
          </a:prstGeom>
          <a:noFill/>
          <a:ln w="50800" cap="flat" cmpd="sng">
            <a:solidFill>
              <a:schemeClr val="accent1"/>
            </a:solidFill>
            <a:prstDash val="solid"/>
            <a:round/>
            <a:headEnd type="none" w="sm" len="sm"/>
            <a:tailEnd type="none" w="sm" len="sm"/>
          </a:ln>
        </p:spPr>
      </p:cxnSp>
      <p:grpSp>
        <p:nvGrpSpPr>
          <p:cNvPr id="62" name="Google Shape;62;p11"/>
          <p:cNvGrpSpPr/>
          <p:nvPr/>
        </p:nvGrpSpPr>
        <p:grpSpPr>
          <a:xfrm>
            <a:off x="0" y="13758438"/>
            <a:ext cx="29263336" cy="2700762"/>
            <a:chOff x="0" y="13758438"/>
            <a:chExt cx="29263336" cy="2700762"/>
          </a:xfrm>
        </p:grpSpPr>
        <p:grpSp>
          <p:nvGrpSpPr>
            <p:cNvPr id="63" name="Google Shape;63;p11"/>
            <p:cNvGrpSpPr/>
            <p:nvPr/>
          </p:nvGrpSpPr>
          <p:grpSpPr>
            <a:xfrm>
              <a:off x="0" y="13758438"/>
              <a:ext cx="29263336" cy="2700762"/>
              <a:chOff x="0" y="13758438"/>
              <a:chExt cx="29263336" cy="2700762"/>
            </a:xfrm>
          </p:grpSpPr>
          <p:pic>
            <p:nvPicPr>
              <p:cNvPr id="64" name="Google Shape;64;p11"/>
              <p:cNvPicPr preferRelativeResize="0"/>
              <p:nvPr/>
            </p:nvPicPr>
            <p:blipFill rotWithShape="1">
              <a:blip r:embed="rId3">
                <a:alphaModFix/>
              </a:blip>
              <a:srcRect l="27392" r="19799"/>
              <a:stretch/>
            </p:blipFill>
            <p:spPr>
              <a:xfrm>
                <a:off x="0" y="13758438"/>
                <a:ext cx="29263336" cy="2700762"/>
              </a:xfrm>
              <a:prstGeom prst="rect">
                <a:avLst/>
              </a:prstGeom>
              <a:noFill/>
              <a:ln>
                <a:noFill/>
              </a:ln>
            </p:spPr>
          </p:pic>
          <p:pic>
            <p:nvPicPr>
              <p:cNvPr id="65" name="Google Shape;65;p11"/>
              <p:cNvPicPr preferRelativeResize="0"/>
              <p:nvPr/>
            </p:nvPicPr>
            <p:blipFill rotWithShape="1">
              <a:blip r:embed="rId4">
                <a:alphaModFix/>
              </a:blip>
              <a:srcRect/>
              <a:stretch/>
            </p:blipFill>
            <p:spPr>
              <a:xfrm>
                <a:off x="21812575" y="14162669"/>
                <a:ext cx="6350000" cy="1892300"/>
              </a:xfrm>
              <a:prstGeom prst="rect">
                <a:avLst/>
              </a:prstGeom>
              <a:noFill/>
              <a:ln>
                <a:noFill/>
              </a:ln>
            </p:spPr>
          </p:pic>
        </p:grpSp>
        <p:cxnSp>
          <p:nvCxnSpPr>
            <p:cNvPr id="66" name="Google Shape;66;p11"/>
            <p:cNvCxnSpPr/>
            <p:nvPr/>
          </p:nvCxnSpPr>
          <p:spPr>
            <a:xfrm>
              <a:off x="0" y="13758438"/>
              <a:ext cx="29260800" cy="0"/>
            </a:xfrm>
            <a:prstGeom prst="straightConnector1">
              <a:avLst/>
            </a:prstGeom>
            <a:noFill/>
            <a:ln w="127000" cap="flat" cmpd="sng">
              <a:solidFill>
                <a:srgbClr val="C1D430"/>
              </a:solidFill>
              <a:prstDash val="solid"/>
              <a:round/>
              <a:headEnd type="none" w="sm" len="sm"/>
              <a:tailEnd type="none" w="sm" len="sm"/>
            </a:ln>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p:nvPr/>
        </p:nvSpPr>
        <p:spPr>
          <a:xfrm>
            <a:off x="1371840" y="363518"/>
            <a:ext cx="26517000" cy="3608700"/>
          </a:xfrm>
          <a:prstGeom prst="rect">
            <a:avLst/>
          </a:prstGeom>
          <a:noFill/>
          <a:ln>
            <a:noFill/>
          </a:ln>
        </p:spPr>
        <p:txBody>
          <a:bodyPr spcFirstLastPara="1" wrap="square" lIns="292550" tIns="292550" rIns="292550" bIns="292550" anchor="t" anchorCtr="0">
            <a:noAutofit/>
          </a:bodyPr>
          <a:lstStyle/>
          <a:p>
            <a:pPr marL="0" marR="0" lvl="0" indent="0" algn="ctr" rtl="0">
              <a:lnSpc>
                <a:spcPct val="100000"/>
              </a:lnSpc>
              <a:spcBef>
                <a:spcPts val="0"/>
              </a:spcBef>
              <a:spcAft>
                <a:spcPts val="0"/>
              </a:spcAft>
              <a:buClr>
                <a:srgbClr val="000000"/>
              </a:buClr>
              <a:buSzPts val="9900"/>
              <a:buFont typeface="Arial"/>
              <a:buNone/>
            </a:pPr>
            <a:r>
              <a:rPr lang="en" sz="9900" dirty="0">
                <a:solidFill>
                  <a:srgbClr val="0033A0"/>
                </a:solidFill>
                <a:latin typeface="Oswald" panose="020B0604020202020204" charset="0"/>
                <a:ea typeface="Oswald"/>
                <a:cs typeface="Oswald"/>
                <a:sym typeface="Oswald"/>
              </a:rPr>
              <a:t>College Level Math Course Success</a:t>
            </a:r>
            <a:endParaRPr sz="1300" dirty="0">
              <a:latin typeface="Oswald" panose="020B0604020202020204" charset="0"/>
            </a:endParaRPr>
          </a:p>
          <a:p>
            <a:pPr marL="0" marR="0" lvl="0" indent="0" algn="l" rtl="0">
              <a:lnSpc>
                <a:spcPct val="150000"/>
              </a:lnSpc>
              <a:spcBef>
                <a:spcPts val="0"/>
              </a:spcBef>
              <a:spcAft>
                <a:spcPts val="0"/>
              </a:spcAft>
              <a:buClr>
                <a:srgbClr val="FFA937"/>
              </a:buClr>
              <a:buSzPts val="4800"/>
              <a:buFont typeface="Arial"/>
              <a:buNone/>
            </a:pPr>
            <a:endParaRPr sz="5100" b="0" i="0" u="none" strike="noStrike" cap="none" dirty="0">
              <a:solidFill>
                <a:srgbClr val="0033A0"/>
              </a:solidFill>
              <a:latin typeface="Oswald" panose="020B0604020202020204" charset="0"/>
              <a:ea typeface="Oswald"/>
              <a:cs typeface="Oswald"/>
              <a:sym typeface="Oswald"/>
            </a:endParaRPr>
          </a:p>
          <a:p>
            <a:pPr marL="0" marR="0" lvl="0" indent="0" algn="l" rtl="0">
              <a:lnSpc>
                <a:spcPct val="100000"/>
              </a:lnSpc>
              <a:spcBef>
                <a:spcPts val="0"/>
              </a:spcBef>
              <a:spcAft>
                <a:spcPts val="0"/>
              </a:spcAft>
              <a:buNone/>
            </a:pPr>
            <a:endParaRPr sz="5100" b="0" i="0" u="none" strike="noStrike" cap="none" dirty="0">
              <a:solidFill>
                <a:srgbClr val="0033A0"/>
              </a:solidFill>
              <a:latin typeface="Oswald" panose="020B0604020202020204" charset="0"/>
              <a:ea typeface="Oswald"/>
              <a:cs typeface="Oswald"/>
              <a:sym typeface="Oswald"/>
            </a:endParaRPr>
          </a:p>
          <a:p>
            <a:pPr marL="0" marR="0" lvl="0" indent="0" algn="ctr" rtl="0">
              <a:lnSpc>
                <a:spcPct val="100000"/>
              </a:lnSpc>
              <a:spcBef>
                <a:spcPts val="0"/>
              </a:spcBef>
              <a:spcAft>
                <a:spcPts val="0"/>
              </a:spcAft>
              <a:buClr>
                <a:srgbClr val="000000"/>
              </a:buClr>
              <a:buSzPts val="9900"/>
              <a:buFont typeface="Arial"/>
              <a:buNone/>
            </a:pPr>
            <a:endParaRPr sz="9900" b="0" i="0" u="none" strike="noStrike" cap="none" dirty="0">
              <a:solidFill>
                <a:srgbClr val="0033A0"/>
              </a:solidFill>
              <a:latin typeface="Oswald" panose="020B0604020202020204" charset="0"/>
              <a:ea typeface="Oswald"/>
              <a:cs typeface="Oswald"/>
              <a:sym typeface="Oswald"/>
            </a:endParaRPr>
          </a:p>
        </p:txBody>
      </p:sp>
      <p:pic>
        <p:nvPicPr>
          <p:cNvPr id="166" name="Google Shape;166;p19"/>
          <p:cNvPicPr preferRelativeResize="0"/>
          <p:nvPr/>
        </p:nvPicPr>
        <p:blipFill rotWithShape="1">
          <a:blip r:embed="rId3">
            <a:alphaModFix/>
          </a:blip>
          <a:srcRect/>
          <a:stretch/>
        </p:blipFill>
        <p:spPr>
          <a:xfrm>
            <a:off x="23954855" y="14036948"/>
            <a:ext cx="4071694" cy="2198726"/>
          </a:xfrm>
          <a:prstGeom prst="rect">
            <a:avLst/>
          </a:prstGeom>
          <a:noFill/>
          <a:ln>
            <a:noFill/>
          </a:ln>
        </p:spPr>
      </p:pic>
      <p:sp>
        <p:nvSpPr>
          <p:cNvPr id="167" name="Google Shape;167;p19"/>
          <p:cNvSpPr txBox="1"/>
          <p:nvPr/>
        </p:nvSpPr>
        <p:spPr>
          <a:xfrm>
            <a:off x="993120" y="1958640"/>
            <a:ext cx="27274500" cy="5201307"/>
          </a:xfrm>
          <a:prstGeom prst="rect">
            <a:avLst/>
          </a:prstGeom>
          <a:noFill/>
          <a:ln>
            <a:noFill/>
          </a:ln>
        </p:spPr>
        <p:txBody>
          <a:bodyPr spcFirstLastPara="1" wrap="square" lIns="292550" tIns="292550" rIns="292550" bIns="292550" anchor="t" anchorCtr="0">
            <a:spAutoFit/>
          </a:bodyPr>
          <a:lstStyle/>
          <a:p>
            <a:pPr marL="0" lvl="0" indent="0" algn="l" rtl="0">
              <a:lnSpc>
                <a:spcPct val="115000"/>
              </a:lnSpc>
              <a:spcBef>
                <a:spcPts val="0"/>
              </a:spcBef>
              <a:spcAft>
                <a:spcPts val="0"/>
              </a:spcAft>
              <a:buNone/>
            </a:pPr>
            <a:r>
              <a:rPr lang="en" sz="5300" dirty="0">
                <a:solidFill>
                  <a:srgbClr val="0033A0"/>
                </a:solidFill>
                <a:highlight>
                  <a:srgbClr val="FFFFFF"/>
                </a:highlight>
                <a:latin typeface="Oswald" panose="020B0604020202020204" charset="0"/>
                <a:ea typeface="Helvetica Neue"/>
                <a:cs typeface="Helvetica Neue"/>
                <a:sym typeface="Helvetica Neue"/>
              </a:rPr>
              <a:t>As you can see from the following data, the two groups are comparable. We </a:t>
            </a:r>
            <a:r>
              <a:rPr lang="en" sz="5300" i="1" dirty="0">
                <a:solidFill>
                  <a:srgbClr val="0033A0"/>
                </a:solidFill>
                <a:highlight>
                  <a:srgbClr val="FFFFFF"/>
                </a:highlight>
                <a:latin typeface="Oswald" panose="020B0604020202020204" charset="0"/>
                <a:ea typeface="Helvetica Neue"/>
                <a:cs typeface="Helvetica Neue"/>
                <a:sym typeface="Helvetica Neue"/>
              </a:rPr>
              <a:t>maintained</a:t>
            </a:r>
            <a:r>
              <a:rPr lang="en" sz="5300" dirty="0">
                <a:solidFill>
                  <a:srgbClr val="0033A0"/>
                </a:solidFill>
                <a:highlight>
                  <a:srgbClr val="FFFFFF"/>
                </a:highlight>
                <a:latin typeface="Oswald" panose="020B0604020202020204" charset="0"/>
                <a:ea typeface="Helvetica Neue"/>
                <a:cs typeface="Helvetica Neue"/>
                <a:sym typeface="Helvetica Neue"/>
              </a:rPr>
              <a:t> course success.</a:t>
            </a:r>
            <a:endParaRPr sz="5300" dirty="0">
              <a:solidFill>
                <a:srgbClr val="0033A0"/>
              </a:solidFill>
              <a:highlight>
                <a:srgbClr val="FFFFFF"/>
              </a:highlight>
              <a:latin typeface="Oswald" panose="020B0604020202020204" charset="0"/>
              <a:ea typeface="Helvetica Neue"/>
              <a:cs typeface="Helvetica Neue"/>
              <a:sym typeface="Helvetica Neue"/>
            </a:endParaRPr>
          </a:p>
          <a:p>
            <a:pPr marL="0" lvl="0" indent="0" algn="l" rtl="0">
              <a:lnSpc>
                <a:spcPct val="115000"/>
              </a:lnSpc>
              <a:spcBef>
                <a:spcPts val="2600"/>
              </a:spcBef>
              <a:spcAft>
                <a:spcPts val="0"/>
              </a:spcAft>
              <a:buNone/>
            </a:pPr>
            <a:endParaRPr sz="6600" dirty="0">
              <a:solidFill>
                <a:srgbClr val="0033A0"/>
              </a:solidFill>
              <a:highlight>
                <a:srgbClr val="FFFFFF"/>
              </a:highlight>
              <a:latin typeface="Helvetica Neue"/>
              <a:ea typeface="Helvetica Neue"/>
              <a:cs typeface="Helvetica Neue"/>
              <a:sym typeface="Helvetica Neue"/>
            </a:endParaRPr>
          </a:p>
          <a:p>
            <a:pPr marL="0" lvl="0" indent="0" algn="l" rtl="0">
              <a:lnSpc>
                <a:spcPct val="115000"/>
              </a:lnSpc>
              <a:spcBef>
                <a:spcPts val="2600"/>
              </a:spcBef>
              <a:spcAft>
                <a:spcPts val="2600"/>
              </a:spcAft>
              <a:buNone/>
            </a:pPr>
            <a:endParaRPr sz="8500" dirty="0">
              <a:solidFill>
                <a:srgbClr val="0033A0"/>
              </a:solidFill>
              <a:highlight>
                <a:srgbClr val="FFFFFF"/>
              </a:highlight>
              <a:latin typeface="Helvetica Neue"/>
              <a:ea typeface="Helvetica Neue"/>
              <a:cs typeface="Helvetica Neue"/>
              <a:sym typeface="Helvetica Neue"/>
            </a:endParaRPr>
          </a:p>
        </p:txBody>
      </p:sp>
      <p:pic>
        <p:nvPicPr>
          <p:cNvPr id="168" name="Google Shape;168;p19"/>
          <p:cNvPicPr preferRelativeResize="0"/>
          <p:nvPr/>
        </p:nvPicPr>
        <p:blipFill>
          <a:blip r:embed="rId4">
            <a:alphaModFix/>
          </a:blip>
          <a:stretch>
            <a:fillRect/>
          </a:stretch>
        </p:blipFill>
        <p:spPr>
          <a:xfrm>
            <a:off x="5616560" y="4358960"/>
            <a:ext cx="19785681" cy="110164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20"/>
          <p:cNvSpPr txBox="1"/>
          <p:nvPr/>
        </p:nvSpPr>
        <p:spPr>
          <a:xfrm>
            <a:off x="993120" y="2432800"/>
            <a:ext cx="27274500" cy="5201307"/>
          </a:xfrm>
          <a:prstGeom prst="rect">
            <a:avLst/>
          </a:prstGeom>
          <a:noFill/>
          <a:ln>
            <a:noFill/>
          </a:ln>
        </p:spPr>
        <p:txBody>
          <a:bodyPr spcFirstLastPara="1" wrap="square" lIns="292550" tIns="292550" rIns="292550" bIns="292550" anchor="t" anchorCtr="0">
            <a:spAutoFit/>
          </a:bodyPr>
          <a:lstStyle/>
          <a:p>
            <a:pPr marL="0" lvl="0" indent="0" algn="l" rtl="0">
              <a:lnSpc>
                <a:spcPct val="115000"/>
              </a:lnSpc>
              <a:spcBef>
                <a:spcPts val="0"/>
              </a:spcBef>
              <a:spcAft>
                <a:spcPts val="0"/>
              </a:spcAft>
              <a:buNone/>
            </a:pPr>
            <a:endParaRPr sz="5300">
              <a:solidFill>
                <a:srgbClr val="0033A0"/>
              </a:solidFill>
              <a:highlight>
                <a:srgbClr val="FFFFFF"/>
              </a:highlight>
              <a:latin typeface="Oswald" panose="020B0604020202020204" charset="0"/>
              <a:ea typeface="Helvetica Neue"/>
              <a:cs typeface="Helvetica Neue"/>
              <a:sym typeface="Helvetica Neue"/>
            </a:endParaRPr>
          </a:p>
          <a:p>
            <a:pPr marL="0" lvl="0" indent="0" algn="l" rtl="0">
              <a:lnSpc>
                <a:spcPct val="115000"/>
              </a:lnSpc>
              <a:spcBef>
                <a:spcPts val="2600"/>
              </a:spcBef>
              <a:spcAft>
                <a:spcPts val="0"/>
              </a:spcAft>
              <a:buNone/>
            </a:pPr>
            <a:endParaRPr sz="6600">
              <a:solidFill>
                <a:srgbClr val="0033A0"/>
              </a:solidFill>
              <a:highlight>
                <a:srgbClr val="FFFFFF"/>
              </a:highlight>
              <a:latin typeface="Oswald" panose="020B0604020202020204" charset="0"/>
              <a:ea typeface="Helvetica Neue"/>
              <a:cs typeface="Helvetica Neue"/>
              <a:sym typeface="Helvetica Neue"/>
            </a:endParaRPr>
          </a:p>
          <a:p>
            <a:pPr marL="0" lvl="0" indent="0" algn="l" rtl="0">
              <a:lnSpc>
                <a:spcPct val="115000"/>
              </a:lnSpc>
              <a:spcBef>
                <a:spcPts val="2600"/>
              </a:spcBef>
              <a:spcAft>
                <a:spcPts val="2600"/>
              </a:spcAft>
              <a:buNone/>
            </a:pPr>
            <a:endParaRPr sz="8500">
              <a:solidFill>
                <a:srgbClr val="0033A0"/>
              </a:solidFill>
              <a:highlight>
                <a:srgbClr val="FFFFFF"/>
              </a:highlight>
              <a:latin typeface="Oswald" panose="020B0604020202020204" charset="0"/>
              <a:ea typeface="Helvetica Neue"/>
              <a:cs typeface="Helvetica Neue"/>
              <a:sym typeface="Helvetica Neue"/>
            </a:endParaRPr>
          </a:p>
        </p:txBody>
      </p:sp>
      <p:graphicFrame>
        <p:nvGraphicFramePr>
          <p:cNvPr id="175" name="Google Shape;175;p20"/>
          <p:cNvGraphicFramePr/>
          <p:nvPr/>
        </p:nvGraphicFramePr>
        <p:xfrm>
          <a:off x="3838760" y="1532728"/>
          <a:ext cx="20634975" cy="11320725"/>
        </p:xfrm>
        <a:graphic>
          <a:graphicData uri="http://schemas.openxmlformats.org/drawingml/2006/table">
            <a:tbl>
              <a:tblPr>
                <a:noFill/>
                <a:tableStyleId>{AE756BBE-E376-4C33-ACFF-1E85201E9590}</a:tableStyleId>
              </a:tblPr>
              <a:tblGrid>
                <a:gridCol w="3861125">
                  <a:extLst>
                    <a:ext uri="{9D8B030D-6E8A-4147-A177-3AD203B41FA5}">
                      <a16:colId xmlns:a16="http://schemas.microsoft.com/office/drawing/2014/main" val="20000"/>
                    </a:ext>
                  </a:extLst>
                </a:gridCol>
                <a:gridCol w="4219125">
                  <a:extLst>
                    <a:ext uri="{9D8B030D-6E8A-4147-A177-3AD203B41FA5}">
                      <a16:colId xmlns:a16="http://schemas.microsoft.com/office/drawing/2014/main" val="20001"/>
                    </a:ext>
                  </a:extLst>
                </a:gridCol>
                <a:gridCol w="3861125">
                  <a:extLst>
                    <a:ext uri="{9D8B030D-6E8A-4147-A177-3AD203B41FA5}">
                      <a16:colId xmlns:a16="http://schemas.microsoft.com/office/drawing/2014/main" val="20002"/>
                    </a:ext>
                  </a:extLst>
                </a:gridCol>
                <a:gridCol w="4346800">
                  <a:extLst>
                    <a:ext uri="{9D8B030D-6E8A-4147-A177-3AD203B41FA5}">
                      <a16:colId xmlns:a16="http://schemas.microsoft.com/office/drawing/2014/main" val="20003"/>
                    </a:ext>
                  </a:extLst>
                </a:gridCol>
                <a:gridCol w="4346800">
                  <a:extLst>
                    <a:ext uri="{9D8B030D-6E8A-4147-A177-3AD203B41FA5}">
                      <a16:colId xmlns:a16="http://schemas.microsoft.com/office/drawing/2014/main" val="20004"/>
                    </a:ext>
                  </a:extLst>
                </a:gridCol>
              </a:tblGrid>
              <a:tr h="1860075">
                <a:tc>
                  <a:txBody>
                    <a:bodyPr/>
                    <a:lstStyle/>
                    <a:p>
                      <a:pPr marL="0" lvl="0" indent="0" algn="r" rtl="0">
                        <a:lnSpc>
                          <a:spcPct val="115000"/>
                        </a:lnSpc>
                        <a:spcBef>
                          <a:spcPts val="0"/>
                        </a:spcBef>
                        <a:spcAft>
                          <a:spcPts val="4800"/>
                        </a:spcAft>
                        <a:buNone/>
                      </a:pPr>
                      <a:r>
                        <a:rPr lang="en" sz="3500" b="1">
                          <a:solidFill>
                            <a:srgbClr val="333333"/>
                          </a:solidFill>
                        </a:rPr>
                        <a:t>year</a:t>
                      </a:r>
                      <a:endParaRPr sz="3500" b="1">
                        <a:solidFill>
                          <a:srgbClr val="333333"/>
                        </a:solidFill>
                      </a:endParaRPr>
                    </a:p>
                  </a:txBody>
                  <a:tcPr marL="548650" marR="548650" marT="304800" marB="304800">
                    <a:lnB w="9525" cap="flat" cmpd="sng">
                      <a:solidFill>
                        <a:srgbClr val="111111"/>
                      </a:solidFill>
                      <a:prstDash val="solid"/>
                      <a:round/>
                      <a:headEnd type="none" w="sm" len="sm"/>
                      <a:tailEnd type="none" w="sm" len="sm"/>
                    </a:lnB>
                  </a:tcPr>
                </a:tc>
                <a:tc>
                  <a:txBody>
                    <a:bodyPr/>
                    <a:lstStyle/>
                    <a:p>
                      <a:pPr marL="0" lvl="0" indent="0" algn="ctr" rtl="0">
                        <a:lnSpc>
                          <a:spcPct val="115000"/>
                        </a:lnSpc>
                        <a:spcBef>
                          <a:spcPts val="0"/>
                        </a:spcBef>
                        <a:spcAft>
                          <a:spcPts val="4800"/>
                        </a:spcAft>
                        <a:buNone/>
                      </a:pPr>
                      <a:r>
                        <a:rPr lang="en" sz="3500" b="1">
                          <a:solidFill>
                            <a:srgbClr val="333333"/>
                          </a:solidFill>
                        </a:rPr>
                        <a:t>coreq_math</a:t>
                      </a:r>
                      <a:endParaRPr sz="3500" b="1">
                        <a:solidFill>
                          <a:srgbClr val="333333"/>
                        </a:solidFill>
                      </a:endParaRPr>
                    </a:p>
                  </a:txBody>
                  <a:tcPr marL="548650" marR="548650" marT="304800" marB="304800">
                    <a:lnB w="9525" cap="flat" cmpd="sng">
                      <a:solidFill>
                        <a:srgbClr val="111111"/>
                      </a:solidFill>
                      <a:prstDash val="solid"/>
                      <a:round/>
                      <a:headEnd type="none" w="sm" len="sm"/>
                      <a:tailEnd type="none" w="sm" len="sm"/>
                    </a:lnB>
                  </a:tcPr>
                </a:tc>
                <a:tc>
                  <a:txBody>
                    <a:bodyPr/>
                    <a:lstStyle/>
                    <a:p>
                      <a:pPr marL="0" lvl="0" indent="0" algn="r" rtl="0">
                        <a:lnSpc>
                          <a:spcPct val="115000"/>
                        </a:lnSpc>
                        <a:spcBef>
                          <a:spcPts val="0"/>
                        </a:spcBef>
                        <a:spcAft>
                          <a:spcPts val="4800"/>
                        </a:spcAft>
                        <a:buNone/>
                      </a:pPr>
                      <a:r>
                        <a:rPr lang="en" sz="3500" b="1">
                          <a:solidFill>
                            <a:srgbClr val="333333"/>
                          </a:solidFill>
                        </a:rPr>
                        <a:t>total</a:t>
                      </a:r>
                      <a:endParaRPr sz="3500" b="1">
                        <a:solidFill>
                          <a:srgbClr val="333333"/>
                        </a:solidFill>
                      </a:endParaRPr>
                    </a:p>
                  </a:txBody>
                  <a:tcPr marL="548650" marR="548650" marT="304800" marB="304800">
                    <a:lnB w="9525" cap="flat" cmpd="sng">
                      <a:solidFill>
                        <a:srgbClr val="111111"/>
                      </a:solidFill>
                      <a:prstDash val="solid"/>
                      <a:round/>
                      <a:headEnd type="none" w="sm" len="sm"/>
                      <a:tailEnd type="none" w="sm" len="sm"/>
                    </a:lnB>
                  </a:tcPr>
                </a:tc>
                <a:tc>
                  <a:txBody>
                    <a:bodyPr/>
                    <a:lstStyle/>
                    <a:p>
                      <a:pPr marL="0" lvl="0" indent="0" algn="r" rtl="0">
                        <a:lnSpc>
                          <a:spcPct val="115000"/>
                        </a:lnSpc>
                        <a:spcBef>
                          <a:spcPts val="0"/>
                        </a:spcBef>
                        <a:spcAft>
                          <a:spcPts val="4800"/>
                        </a:spcAft>
                        <a:buNone/>
                      </a:pPr>
                      <a:r>
                        <a:rPr lang="en" sz="3500" b="1">
                          <a:solidFill>
                            <a:srgbClr val="333333"/>
                          </a:solidFill>
                        </a:rPr>
                        <a:t>n_successful</a:t>
                      </a:r>
                      <a:endParaRPr sz="3500" b="1">
                        <a:solidFill>
                          <a:srgbClr val="333333"/>
                        </a:solidFill>
                      </a:endParaRPr>
                    </a:p>
                  </a:txBody>
                  <a:tcPr marL="548650" marR="548650" marT="304800" marB="304800">
                    <a:lnB w="9525" cap="flat" cmpd="sng">
                      <a:solidFill>
                        <a:srgbClr val="111111"/>
                      </a:solidFill>
                      <a:prstDash val="solid"/>
                      <a:round/>
                      <a:headEnd type="none" w="sm" len="sm"/>
                      <a:tailEnd type="none" w="sm" len="sm"/>
                    </a:lnB>
                  </a:tcPr>
                </a:tc>
                <a:tc>
                  <a:txBody>
                    <a:bodyPr/>
                    <a:lstStyle/>
                    <a:p>
                      <a:pPr marL="0" lvl="0" indent="0" algn="r" rtl="0">
                        <a:lnSpc>
                          <a:spcPct val="115000"/>
                        </a:lnSpc>
                        <a:spcBef>
                          <a:spcPts val="0"/>
                        </a:spcBef>
                        <a:spcAft>
                          <a:spcPts val="4800"/>
                        </a:spcAft>
                        <a:buNone/>
                      </a:pPr>
                      <a:r>
                        <a:rPr lang="en" sz="3500" b="1">
                          <a:solidFill>
                            <a:srgbClr val="333333"/>
                          </a:solidFill>
                        </a:rPr>
                        <a:t>p_successful</a:t>
                      </a:r>
                      <a:endParaRPr sz="3500" b="1">
                        <a:solidFill>
                          <a:srgbClr val="333333"/>
                        </a:solidFill>
                      </a:endParaRPr>
                    </a:p>
                  </a:txBody>
                  <a:tcPr marL="548650" marR="548650" marT="304800" marB="304800">
                    <a:lnB w="9525" cap="flat" cmpd="sng">
                      <a:solidFill>
                        <a:srgbClr val="111111"/>
                      </a:solidFill>
                      <a:prstDash val="solid"/>
                      <a:round/>
                      <a:headEnd type="none" w="sm" len="sm"/>
                      <a:tailEnd type="none" w="sm" len="sm"/>
                    </a:lnB>
                  </a:tcPr>
                </a:tc>
                <a:extLst>
                  <a:ext uri="{0D108BD9-81ED-4DB2-BD59-A6C34878D82A}">
                    <a16:rowId xmlns:a16="http://schemas.microsoft.com/office/drawing/2014/main" val="10000"/>
                  </a:ext>
                </a:extLst>
              </a:tr>
              <a:tr h="1030400">
                <a:tc>
                  <a:txBody>
                    <a:bodyPr/>
                    <a:lstStyle/>
                    <a:p>
                      <a:pPr marL="0" lvl="0" indent="0" algn="l" rtl="0">
                        <a:spcBef>
                          <a:spcPts val="0"/>
                        </a:spcBef>
                        <a:spcAft>
                          <a:spcPts val="0"/>
                        </a:spcAft>
                        <a:buNone/>
                      </a:pPr>
                      <a:endParaRPr sz="4500"/>
                    </a:p>
                  </a:txBody>
                  <a:tcPr marL="548650" marR="548650" marT="304800" marB="304800">
                    <a:lnT w="9525" cap="flat" cmpd="sng">
                      <a:solidFill>
                        <a:srgbClr val="111111"/>
                      </a:solidFill>
                      <a:prstDash val="solid"/>
                      <a:round/>
                      <a:headEnd type="none" w="sm" len="sm"/>
                      <a:tailEnd type="none" w="sm" len="sm"/>
                    </a:lnT>
                    <a:lnB w="9525" cap="flat" cmpd="sng">
                      <a:solidFill>
                        <a:srgbClr val="111111"/>
                      </a:solidFill>
                      <a:prstDash val="solid"/>
                      <a:round/>
                      <a:headEnd type="none" w="sm" len="sm"/>
                      <a:tailEnd type="none" w="sm" len="sm"/>
                    </a:lnB>
                  </a:tcPr>
                </a:tc>
                <a:tc>
                  <a:txBody>
                    <a:bodyPr/>
                    <a:lstStyle/>
                    <a:p>
                      <a:pPr marL="0" lvl="0" indent="0" algn="l" rtl="0">
                        <a:spcBef>
                          <a:spcPts val="0"/>
                        </a:spcBef>
                        <a:spcAft>
                          <a:spcPts val="0"/>
                        </a:spcAft>
                        <a:buNone/>
                      </a:pPr>
                      <a:endParaRPr sz="4500"/>
                    </a:p>
                  </a:txBody>
                  <a:tcPr marL="548650" marR="548650" marT="304800" marB="304800">
                    <a:lnT w="9525" cap="flat" cmpd="sng">
                      <a:solidFill>
                        <a:srgbClr val="111111"/>
                      </a:solidFill>
                      <a:prstDash val="solid"/>
                      <a:round/>
                      <a:headEnd type="none" w="sm" len="sm"/>
                      <a:tailEnd type="none" w="sm" len="sm"/>
                    </a:lnT>
                    <a:lnB w="9525" cap="flat" cmpd="sng">
                      <a:solidFill>
                        <a:srgbClr val="111111"/>
                      </a:solidFill>
                      <a:prstDash val="solid"/>
                      <a:round/>
                      <a:headEnd type="none" w="sm" len="sm"/>
                      <a:tailEnd type="none" w="sm" len="sm"/>
                    </a:lnB>
                  </a:tcPr>
                </a:tc>
                <a:tc>
                  <a:txBody>
                    <a:bodyPr/>
                    <a:lstStyle/>
                    <a:p>
                      <a:pPr marL="0" lvl="0" indent="0" algn="l" rtl="0">
                        <a:spcBef>
                          <a:spcPts val="0"/>
                        </a:spcBef>
                        <a:spcAft>
                          <a:spcPts val="0"/>
                        </a:spcAft>
                        <a:buNone/>
                      </a:pPr>
                      <a:endParaRPr sz="4500"/>
                    </a:p>
                  </a:txBody>
                  <a:tcPr marL="548650" marR="548650" marT="304800" marB="304800">
                    <a:lnT w="9525" cap="flat" cmpd="sng">
                      <a:solidFill>
                        <a:srgbClr val="111111"/>
                      </a:solidFill>
                      <a:prstDash val="solid"/>
                      <a:round/>
                      <a:headEnd type="none" w="sm" len="sm"/>
                      <a:tailEnd type="none" w="sm" len="sm"/>
                    </a:lnT>
                    <a:lnB w="9525" cap="flat" cmpd="sng">
                      <a:solidFill>
                        <a:srgbClr val="111111"/>
                      </a:solidFill>
                      <a:prstDash val="solid"/>
                      <a:round/>
                      <a:headEnd type="none" w="sm" len="sm"/>
                      <a:tailEnd type="none" w="sm" len="sm"/>
                    </a:lnB>
                  </a:tcPr>
                </a:tc>
                <a:tc>
                  <a:txBody>
                    <a:bodyPr/>
                    <a:lstStyle/>
                    <a:p>
                      <a:pPr marL="0" lvl="0" indent="0" algn="l" rtl="0">
                        <a:spcBef>
                          <a:spcPts val="0"/>
                        </a:spcBef>
                        <a:spcAft>
                          <a:spcPts val="0"/>
                        </a:spcAft>
                        <a:buNone/>
                      </a:pPr>
                      <a:endParaRPr sz="4500"/>
                    </a:p>
                  </a:txBody>
                  <a:tcPr marL="548650" marR="548650" marT="304800" marB="304800">
                    <a:lnT w="9525" cap="flat" cmpd="sng">
                      <a:solidFill>
                        <a:srgbClr val="111111"/>
                      </a:solidFill>
                      <a:prstDash val="solid"/>
                      <a:round/>
                      <a:headEnd type="none" w="sm" len="sm"/>
                      <a:tailEnd type="none" w="sm" len="sm"/>
                    </a:lnT>
                    <a:lnB w="9525" cap="flat" cmpd="sng">
                      <a:solidFill>
                        <a:srgbClr val="111111"/>
                      </a:solidFill>
                      <a:prstDash val="solid"/>
                      <a:round/>
                      <a:headEnd type="none" w="sm" len="sm"/>
                      <a:tailEnd type="none" w="sm" len="sm"/>
                    </a:lnB>
                  </a:tcPr>
                </a:tc>
                <a:tc>
                  <a:txBody>
                    <a:bodyPr/>
                    <a:lstStyle/>
                    <a:p>
                      <a:pPr marL="0" lvl="0" indent="0" algn="l" rtl="0">
                        <a:spcBef>
                          <a:spcPts val="0"/>
                        </a:spcBef>
                        <a:spcAft>
                          <a:spcPts val="0"/>
                        </a:spcAft>
                        <a:buNone/>
                      </a:pPr>
                      <a:endParaRPr sz="4500"/>
                    </a:p>
                  </a:txBody>
                  <a:tcPr marL="548650" marR="548650" marT="304800" marB="304800">
                    <a:lnT w="9525" cap="flat" cmpd="sng">
                      <a:solidFill>
                        <a:srgbClr val="111111"/>
                      </a:solidFill>
                      <a:prstDash val="solid"/>
                      <a:round/>
                      <a:headEnd type="none" w="sm" len="sm"/>
                      <a:tailEnd type="none" w="sm" len="sm"/>
                    </a:lnT>
                    <a:lnB w="9525" cap="flat" cmpd="sng">
                      <a:solidFill>
                        <a:srgbClr val="111111"/>
                      </a:solidFill>
                      <a:prstDash val="solid"/>
                      <a:round/>
                      <a:headEnd type="none" w="sm" len="sm"/>
                      <a:tailEnd type="none" w="sm" len="sm"/>
                    </a:lnB>
                  </a:tcPr>
                </a:tc>
                <a:extLst>
                  <a:ext uri="{0D108BD9-81ED-4DB2-BD59-A6C34878D82A}">
                    <a16:rowId xmlns:a16="http://schemas.microsoft.com/office/drawing/2014/main" val="10001"/>
                  </a:ext>
                </a:extLst>
              </a:tr>
              <a:tr h="1360875">
                <a:tc>
                  <a:txBody>
                    <a:bodyPr/>
                    <a:lstStyle/>
                    <a:p>
                      <a:pPr marL="0" lvl="0" indent="0" algn="r" rtl="0">
                        <a:lnSpc>
                          <a:spcPct val="115000"/>
                        </a:lnSpc>
                        <a:spcBef>
                          <a:spcPts val="0"/>
                        </a:spcBef>
                        <a:spcAft>
                          <a:spcPts val="4800"/>
                        </a:spcAft>
                        <a:buNone/>
                      </a:pPr>
                      <a:r>
                        <a:rPr lang="en" sz="3500">
                          <a:solidFill>
                            <a:srgbClr val="333333"/>
                          </a:solidFill>
                        </a:rPr>
                        <a:t>2019</a:t>
                      </a:r>
                      <a:endParaRPr sz="3500">
                        <a:solidFill>
                          <a:srgbClr val="333333"/>
                        </a:solidFill>
                      </a:endParaRPr>
                    </a:p>
                  </a:txBody>
                  <a:tcPr marL="304800" marR="304800" marT="243850" marB="243850">
                    <a:lnT w="9525" cap="flat" cmpd="sng">
                      <a:solidFill>
                        <a:srgbClr val="111111"/>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l" rtl="0">
                        <a:lnSpc>
                          <a:spcPct val="115000"/>
                        </a:lnSpc>
                        <a:spcBef>
                          <a:spcPts val="0"/>
                        </a:spcBef>
                        <a:spcAft>
                          <a:spcPts val="4800"/>
                        </a:spcAft>
                        <a:buNone/>
                      </a:pPr>
                      <a:r>
                        <a:rPr lang="en" sz="3500">
                          <a:solidFill>
                            <a:srgbClr val="333333"/>
                          </a:solidFill>
                        </a:rPr>
                        <a:t>N</a:t>
                      </a:r>
                      <a:endParaRPr sz="3500">
                        <a:solidFill>
                          <a:srgbClr val="333333"/>
                        </a:solidFill>
                      </a:endParaRPr>
                    </a:p>
                  </a:txBody>
                  <a:tcPr marL="304800" marR="304800" marT="243850" marB="243850">
                    <a:lnT w="9525" cap="flat" cmpd="sng">
                      <a:solidFill>
                        <a:srgbClr val="111111"/>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r" rtl="0">
                        <a:lnSpc>
                          <a:spcPct val="115000"/>
                        </a:lnSpc>
                        <a:spcBef>
                          <a:spcPts val="0"/>
                        </a:spcBef>
                        <a:spcAft>
                          <a:spcPts val="4800"/>
                        </a:spcAft>
                        <a:buNone/>
                      </a:pPr>
                      <a:r>
                        <a:rPr lang="en" sz="3500">
                          <a:solidFill>
                            <a:srgbClr val="333333"/>
                          </a:solidFill>
                        </a:rPr>
                        <a:t>307</a:t>
                      </a:r>
                      <a:endParaRPr sz="3500">
                        <a:solidFill>
                          <a:srgbClr val="333333"/>
                        </a:solidFill>
                      </a:endParaRPr>
                    </a:p>
                  </a:txBody>
                  <a:tcPr marL="304800" marR="304800" marT="243850" marB="243850">
                    <a:lnT w="9525" cap="flat" cmpd="sng">
                      <a:solidFill>
                        <a:srgbClr val="111111"/>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r" rtl="0">
                        <a:lnSpc>
                          <a:spcPct val="115000"/>
                        </a:lnSpc>
                        <a:spcBef>
                          <a:spcPts val="0"/>
                        </a:spcBef>
                        <a:spcAft>
                          <a:spcPts val="4800"/>
                        </a:spcAft>
                        <a:buNone/>
                      </a:pPr>
                      <a:r>
                        <a:rPr lang="en" sz="3500">
                          <a:solidFill>
                            <a:srgbClr val="333333"/>
                          </a:solidFill>
                        </a:rPr>
                        <a:t>213</a:t>
                      </a:r>
                      <a:endParaRPr sz="3500">
                        <a:solidFill>
                          <a:srgbClr val="333333"/>
                        </a:solidFill>
                      </a:endParaRPr>
                    </a:p>
                  </a:txBody>
                  <a:tcPr marL="304800" marR="304800" marT="243850" marB="243850">
                    <a:lnT w="9525" cap="flat" cmpd="sng">
                      <a:solidFill>
                        <a:srgbClr val="111111"/>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r" rtl="0">
                        <a:lnSpc>
                          <a:spcPct val="115000"/>
                        </a:lnSpc>
                        <a:spcBef>
                          <a:spcPts val="0"/>
                        </a:spcBef>
                        <a:spcAft>
                          <a:spcPts val="4800"/>
                        </a:spcAft>
                        <a:buNone/>
                      </a:pPr>
                      <a:r>
                        <a:rPr lang="en" sz="3500">
                          <a:solidFill>
                            <a:srgbClr val="333333"/>
                          </a:solidFill>
                        </a:rPr>
                        <a:t>69.38</a:t>
                      </a:r>
                      <a:endParaRPr sz="3500">
                        <a:solidFill>
                          <a:srgbClr val="333333"/>
                        </a:solidFill>
                      </a:endParaRPr>
                    </a:p>
                  </a:txBody>
                  <a:tcPr marL="304800" marR="304800" marT="243850" marB="243850">
                    <a:lnT w="9525" cap="flat" cmpd="sng">
                      <a:solidFill>
                        <a:srgbClr val="111111"/>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a16="http://schemas.microsoft.com/office/drawing/2014/main" val="10002"/>
                  </a:ext>
                </a:extLst>
              </a:tr>
              <a:tr h="1360875">
                <a:tc>
                  <a:txBody>
                    <a:bodyPr/>
                    <a:lstStyle/>
                    <a:p>
                      <a:pPr marL="0" lvl="0" indent="0" algn="r" rtl="0">
                        <a:lnSpc>
                          <a:spcPct val="115000"/>
                        </a:lnSpc>
                        <a:spcBef>
                          <a:spcPts val="0"/>
                        </a:spcBef>
                        <a:spcAft>
                          <a:spcPts val="4800"/>
                        </a:spcAft>
                        <a:buNone/>
                      </a:pPr>
                      <a:r>
                        <a:rPr lang="en" sz="3500">
                          <a:solidFill>
                            <a:srgbClr val="333333"/>
                          </a:solidFill>
                        </a:rPr>
                        <a:t>2019</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l" rtl="0">
                        <a:lnSpc>
                          <a:spcPct val="115000"/>
                        </a:lnSpc>
                        <a:spcBef>
                          <a:spcPts val="0"/>
                        </a:spcBef>
                        <a:spcAft>
                          <a:spcPts val="4800"/>
                        </a:spcAft>
                        <a:buNone/>
                      </a:pPr>
                      <a:r>
                        <a:rPr lang="en" sz="3500">
                          <a:solidFill>
                            <a:srgbClr val="333333"/>
                          </a:solidFill>
                        </a:rPr>
                        <a:t>Y</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r" rtl="0">
                        <a:lnSpc>
                          <a:spcPct val="115000"/>
                        </a:lnSpc>
                        <a:spcBef>
                          <a:spcPts val="0"/>
                        </a:spcBef>
                        <a:spcAft>
                          <a:spcPts val="4800"/>
                        </a:spcAft>
                        <a:buNone/>
                      </a:pPr>
                      <a:r>
                        <a:rPr lang="en" sz="3500">
                          <a:solidFill>
                            <a:srgbClr val="333333"/>
                          </a:solidFill>
                        </a:rPr>
                        <a:t>252</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r" rtl="0">
                        <a:lnSpc>
                          <a:spcPct val="115000"/>
                        </a:lnSpc>
                        <a:spcBef>
                          <a:spcPts val="0"/>
                        </a:spcBef>
                        <a:spcAft>
                          <a:spcPts val="4800"/>
                        </a:spcAft>
                        <a:buNone/>
                      </a:pPr>
                      <a:r>
                        <a:rPr lang="en" sz="3500">
                          <a:solidFill>
                            <a:srgbClr val="333333"/>
                          </a:solidFill>
                        </a:rPr>
                        <a:t>185</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r" rtl="0">
                        <a:lnSpc>
                          <a:spcPct val="115000"/>
                        </a:lnSpc>
                        <a:spcBef>
                          <a:spcPts val="0"/>
                        </a:spcBef>
                        <a:spcAft>
                          <a:spcPts val="4800"/>
                        </a:spcAft>
                        <a:buNone/>
                      </a:pPr>
                      <a:r>
                        <a:rPr lang="en" sz="3500">
                          <a:solidFill>
                            <a:srgbClr val="333333"/>
                          </a:solidFill>
                        </a:rPr>
                        <a:t>73.41</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a16="http://schemas.microsoft.com/office/drawing/2014/main" val="10003"/>
                  </a:ext>
                </a:extLst>
              </a:tr>
              <a:tr h="1360875">
                <a:tc>
                  <a:txBody>
                    <a:bodyPr/>
                    <a:lstStyle/>
                    <a:p>
                      <a:pPr marL="0" lvl="0" indent="0" algn="r" rtl="0">
                        <a:lnSpc>
                          <a:spcPct val="115000"/>
                        </a:lnSpc>
                        <a:spcBef>
                          <a:spcPts val="0"/>
                        </a:spcBef>
                        <a:spcAft>
                          <a:spcPts val="4800"/>
                        </a:spcAft>
                        <a:buNone/>
                      </a:pPr>
                      <a:r>
                        <a:rPr lang="en" sz="3500">
                          <a:solidFill>
                            <a:srgbClr val="333333"/>
                          </a:solidFill>
                        </a:rPr>
                        <a:t>2020</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l" rtl="0">
                        <a:lnSpc>
                          <a:spcPct val="115000"/>
                        </a:lnSpc>
                        <a:spcBef>
                          <a:spcPts val="0"/>
                        </a:spcBef>
                        <a:spcAft>
                          <a:spcPts val="4800"/>
                        </a:spcAft>
                        <a:buNone/>
                      </a:pPr>
                      <a:r>
                        <a:rPr lang="en" sz="3500">
                          <a:solidFill>
                            <a:srgbClr val="333333"/>
                          </a:solidFill>
                        </a:rPr>
                        <a:t>N</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r" rtl="0">
                        <a:lnSpc>
                          <a:spcPct val="115000"/>
                        </a:lnSpc>
                        <a:spcBef>
                          <a:spcPts val="0"/>
                        </a:spcBef>
                        <a:spcAft>
                          <a:spcPts val="4800"/>
                        </a:spcAft>
                        <a:buNone/>
                      </a:pPr>
                      <a:r>
                        <a:rPr lang="en" sz="3500">
                          <a:solidFill>
                            <a:srgbClr val="333333"/>
                          </a:solidFill>
                        </a:rPr>
                        <a:t>222</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r" rtl="0">
                        <a:lnSpc>
                          <a:spcPct val="115000"/>
                        </a:lnSpc>
                        <a:spcBef>
                          <a:spcPts val="0"/>
                        </a:spcBef>
                        <a:spcAft>
                          <a:spcPts val="4800"/>
                        </a:spcAft>
                        <a:buNone/>
                      </a:pPr>
                      <a:r>
                        <a:rPr lang="en" sz="3500">
                          <a:solidFill>
                            <a:srgbClr val="333333"/>
                          </a:solidFill>
                        </a:rPr>
                        <a:t>170</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r" rtl="0">
                        <a:lnSpc>
                          <a:spcPct val="115000"/>
                        </a:lnSpc>
                        <a:spcBef>
                          <a:spcPts val="0"/>
                        </a:spcBef>
                        <a:spcAft>
                          <a:spcPts val="4800"/>
                        </a:spcAft>
                        <a:buNone/>
                      </a:pPr>
                      <a:r>
                        <a:rPr lang="en" sz="3500">
                          <a:solidFill>
                            <a:srgbClr val="333333"/>
                          </a:solidFill>
                        </a:rPr>
                        <a:t>76.58</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a16="http://schemas.microsoft.com/office/drawing/2014/main" val="10004"/>
                  </a:ext>
                </a:extLst>
              </a:tr>
              <a:tr h="1360875">
                <a:tc>
                  <a:txBody>
                    <a:bodyPr/>
                    <a:lstStyle/>
                    <a:p>
                      <a:pPr marL="0" lvl="0" indent="0" algn="r" rtl="0">
                        <a:lnSpc>
                          <a:spcPct val="115000"/>
                        </a:lnSpc>
                        <a:spcBef>
                          <a:spcPts val="0"/>
                        </a:spcBef>
                        <a:spcAft>
                          <a:spcPts val="4800"/>
                        </a:spcAft>
                        <a:buNone/>
                      </a:pPr>
                      <a:r>
                        <a:rPr lang="en" sz="3500">
                          <a:solidFill>
                            <a:srgbClr val="333333"/>
                          </a:solidFill>
                        </a:rPr>
                        <a:t>2020</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l" rtl="0">
                        <a:lnSpc>
                          <a:spcPct val="115000"/>
                        </a:lnSpc>
                        <a:spcBef>
                          <a:spcPts val="0"/>
                        </a:spcBef>
                        <a:spcAft>
                          <a:spcPts val="4800"/>
                        </a:spcAft>
                        <a:buNone/>
                      </a:pPr>
                      <a:r>
                        <a:rPr lang="en" sz="3500">
                          <a:solidFill>
                            <a:srgbClr val="333333"/>
                          </a:solidFill>
                        </a:rPr>
                        <a:t>Y</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r" rtl="0">
                        <a:lnSpc>
                          <a:spcPct val="115000"/>
                        </a:lnSpc>
                        <a:spcBef>
                          <a:spcPts val="0"/>
                        </a:spcBef>
                        <a:spcAft>
                          <a:spcPts val="4800"/>
                        </a:spcAft>
                        <a:buNone/>
                      </a:pPr>
                      <a:r>
                        <a:rPr lang="en" sz="3500">
                          <a:solidFill>
                            <a:srgbClr val="333333"/>
                          </a:solidFill>
                        </a:rPr>
                        <a:t>137</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r" rtl="0">
                        <a:lnSpc>
                          <a:spcPct val="115000"/>
                        </a:lnSpc>
                        <a:spcBef>
                          <a:spcPts val="0"/>
                        </a:spcBef>
                        <a:spcAft>
                          <a:spcPts val="4800"/>
                        </a:spcAft>
                        <a:buNone/>
                      </a:pPr>
                      <a:r>
                        <a:rPr lang="en" sz="3500">
                          <a:solidFill>
                            <a:srgbClr val="333333"/>
                          </a:solidFill>
                        </a:rPr>
                        <a:t>112</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r" rtl="0">
                        <a:lnSpc>
                          <a:spcPct val="115000"/>
                        </a:lnSpc>
                        <a:spcBef>
                          <a:spcPts val="0"/>
                        </a:spcBef>
                        <a:spcAft>
                          <a:spcPts val="4800"/>
                        </a:spcAft>
                        <a:buNone/>
                      </a:pPr>
                      <a:r>
                        <a:rPr lang="en" sz="3500">
                          <a:solidFill>
                            <a:srgbClr val="333333"/>
                          </a:solidFill>
                        </a:rPr>
                        <a:t>81.75</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a16="http://schemas.microsoft.com/office/drawing/2014/main" val="10005"/>
                  </a:ext>
                </a:extLst>
              </a:tr>
              <a:tr h="1360875">
                <a:tc>
                  <a:txBody>
                    <a:bodyPr/>
                    <a:lstStyle/>
                    <a:p>
                      <a:pPr marL="0" lvl="0" indent="0" algn="r" rtl="0">
                        <a:lnSpc>
                          <a:spcPct val="115000"/>
                        </a:lnSpc>
                        <a:spcBef>
                          <a:spcPts val="0"/>
                        </a:spcBef>
                        <a:spcAft>
                          <a:spcPts val="4800"/>
                        </a:spcAft>
                        <a:buNone/>
                      </a:pPr>
                      <a:r>
                        <a:rPr lang="en" sz="3500">
                          <a:solidFill>
                            <a:srgbClr val="333333"/>
                          </a:solidFill>
                        </a:rPr>
                        <a:t>2021</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l" rtl="0">
                        <a:lnSpc>
                          <a:spcPct val="115000"/>
                        </a:lnSpc>
                        <a:spcBef>
                          <a:spcPts val="0"/>
                        </a:spcBef>
                        <a:spcAft>
                          <a:spcPts val="4800"/>
                        </a:spcAft>
                        <a:buNone/>
                      </a:pPr>
                      <a:r>
                        <a:rPr lang="en" sz="3500">
                          <a:solidFill>
                            <a:srgbClr val="333333"/>
                          </a:solidFill>
                        </a:rPr>
                        <a:t>N</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r" rtl="0">
                        <a:lnSpc>
                          <a:spcPct val="115000"/>
                        </a:lnSpc>
                        <a:spcBef>
                          <a:spcPts val="0"/>
                        </a:spcBef>
                        <a:spcAft>
                          <a:spcPts val="4800"/>
                        </a:spcAft>
                        <a:buNone/>
                      </a:pPr>
                      <a:r>
                        <a:rPr lang="en" sz="3500">
                          <a:solidFill>
                            <a:srgbClr val="333333"/>
                          </a:solidFill>
                        </a:rPr>
                        <a:t>282</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r" rtl="0">
                        <a:lnSpc>
                          <a:spcPct val="115000"/>
                        </a:lnSpc>
                        <a:spcBef>
                          <a:spcPts val="0"/>
                        </a:spcBef>
                        <a:spcAft>
                          <a:spcPts val="4800"/>
                        </a:spcAft>
                        <a:buNone/>
                      </a:pPr>
                      <a:r>
                        <a:rPr lang="en" sz="3500">
                          <a:solidFill>
                            <a:srgbClr val="333333"/>
                          </a:solidFill>
                        </a:rPr>
                        <a:t>201</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tc>
                  <a:txBody>
                    <a:bodyPr/>
                    <a:lstStyle/>
                    <a:p>
                      <a:pPr marL="0" lvl="0" indent="0" algn="r" rtl="0">
                        <a:lnSpc>
                          <a:spcPct val="115000"/>
                        </a:lnSpc>
                        <a:spcBef>
                          <a:spcPts val="0"/>
                        </a:spcBef>
                        <a:spcAft>
                          <a:spcPts val="4800"/>
                        </a:spcAft>
                        <a:buNone/>
                      </a:pPr>
                      <a:r>
                        <a:rPr lang="en" sz="3500">
                          <a:solidFill>
                            <a:srgbClr val="333333"/>
                          </a:solidFill>
                        </a:rPr>
                        <a:t>71.28</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lnB w="9525" cap="flat" cmpd="sng">
                      <a:solidFill>
                        <a:srgbClr val="DDDDDD"/>
                      </a:solidFill>
                      <a:prstDash val="solid"/>
                      <a:round/>
                      <a:headEnd type="none" w="sm" len="sm"/>
                      <a:tailEnd type="none" w="sm" len="sm"/>
                    </a:lnB>
                  </a:tcPr>
                </a:tc>
                <a:extLst>
                  <a:ext uri="{0D108BD9-81ED-4DB2-BD59-A6C34878D82A}">
                    <a16:rowId xmlns:a16="http://schemas.microsoft.com/office/drawing/2014/main" val="10006"/>
                  </a:ext>
                </a:extLst>
              </a:tr>
              <a:tr h="1360875">
                <a:tc>
                  <a:txBody>
                    <a:bodyPr/>
                    <a:lstStyle/>
                    <a:p>
                      <a:pPr marL="0" lvl="0" indent="0" algn="r" rtl="0">
                        <a:lnSpc>
                          <a:spcPct val="115000"/>
                        </a:lnSpc>
                        <a:spcBef>
                          <a:spcPts val="0"/>
                        </a:spcBef>
                        <a:spcAft>
                          <a:spcPts val="4800"/>
                        </a:spcAft>
                        <a:buNone/>
                      </a:pPr>
                      <a:r>
                        <a:rPr lang="en" sz="3500">
                          <a:solidFill>
                            <a:srgbClr val="333333"/>
                          </a:solidFill>
                        </a:rPr>
                        <a:t>2021</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tcPr>
                </a:tc>
                <a:tc>
                  <a:txBody>
                    <a:bodyPr/>
                    <a:lstStyle/>
                    <a:p>
                      <a:pPr marL="0" lvl="0" indent="0" algn="l" rtl="0">
                        <a:lnSpc>
                          <a:spcPct val="115000"/>
                        </a:lnSpc>
                        <a:spcBef>
                          <a:spcPts val="0"/>
                        </a:spcBef>
                        <a:spcAft>
                          <a:spcPts val="4800"/>
                        </a:spcAft>
                        <a:buNone/>
                      </a:pPr>
                      <a:r>
                        <a:rPr lang="en" sz="3500">
                          <a:solidFill>
                            <a:srgbClr val="333333"/>
                          </a:solidFill>
                        </a:rPr>
                        <a:t>Y</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tcPr>
                </a:tc>
                <a:tc>
                  <a:txBody>
                    <a:bodyPr/>
                    <a:lstStyle/>
                    <a:p>
                      <a:pPr marL="0" lvl="0" indent="0" algn="r" rtl="0">
                        <a:lnSpc>
                          <a:spcPct val="115000"/>
                        </a:lnSpc>
                        <a:spcBef>
                          <a:spcPts val="0"/>
                        </a:spcBef>
                        <a:spcAft>
                          <a:spcPts val="4800"/>
                        </a:spcAft>
                        <a:buNone/>
                      </a:pPr>
                      <a:r>
                        <a:rPr lang="en" sz="3500">
                          <a:solidFill>
                            <a:srgbClr val="333333"/>
                          </a:solidFill>
                        </a:rPr>
                        <a:t>200</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tcPr>
                </a:tc>
                <a:tc>
                  <a:txBody>
                    <a:bodyPr/>
                    <a:lstStyle/>
                    <a:p>
                      <a:pPr marL="0" lvl="0" indent="0" algn="r" rtl="0">
                        <a:lnSpc>
                          <a:spcPct val="115000"/>
                        </a:lnSpc>
                        <a:spcBef>
                          <a:spcPts val="0"/>
                        </a:spcBef>
                        <a:spcAft>
                          <a:spcPts val="4800"/>
                        </a:spcAft>
                        <a:buNone/>
                      </a:pPr>
                      <a:r>
                        <a:rPr lang="en" sz="3500">
                          <a:solidFill>
                            <a:srgbClr val="333333"/>
                          </a:solidFill>
                        </a:rPr>
                        <a:t>124</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tcPr>
                </a:tc>
                <a:tc>
                  <a:txBody>
                    <a:bodyPr/>
                    <a:lstStyle/>
                    <a:p>
                      <a:pPr marL="0" lvl="0" indent="0" algn="r" rtl="0">
                        <a:lnSpc>
                          <a:spcPct val="115000"/>
                        </a:lnSpc>
                        <a:spcBef>
                          <a:spcPts val="0"/>
                        </a:spcBef>
                        <a:spcAft>
                          <a:spcPts val="4800"/>
                        </a:spcAft>
                        <a:buNone/>
                      </a:pPr>
                      <a:r>
                        <a:rPr lang="en" sz="3500">
                          <a:solidFill>
                            <a:srgbClr val="333333"/>
                          </a:solidFill>
                        </a:rPr>
                        <a:t>62</a:t>
                      </a:r>
                      <a:endParaRPr sz="3500">
                        <a:solidFill>
                          <a:srgbClr val="333333"/>
                        </a:solidFill>
                      </a:endParaRPr>
                    </a:p>
                  </a:txBody>
                  <a:tcPr marL="304800" marR="304800" marT="243850" marB="243850">
                    <a:lnT w="9525" cap="flat" cmpd="sng">
                      <a:solidFill>
                        <a:srgbClr val="DDDDDD"/>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sp>
        <p:nvSpPr>
          <p:cNvPr id="176" name="Google Shape;176;p20"/>
          <p:cNvSpPr txBox="1"/>
          <p:nvPr/>
        </p:nvSpPr>
        <p:spPr>
          <a:xfrm>
            <a:off x="975360" y="975360"/>
            <a:ext cx="9600000" cy="9600000"/>
          </a:xfrm>
          <a:prstGeom prst="rect">
            <a:avLst/>
          </a:prstGeom>
          <a:noFill/>
          <a:ln>
            <a:noFill/>
          </a:ln>
        </p:spPr>
        <p:txBody>
          <a:bodyPr spcFirstLastPara="1" wrap="square" lIns="292550" tIns="292550" rIns="292550" bIns="292550" anchor="ctr" anchorCtr="0">
            <a:noAutofit/>
          </a:bodyPr>
          <a:lstStyle/>
          <a:p>
            <a:pPr marL="0" lvl="0" indent="0" algn="l" rtl="0">
              <a:spcBef>
                <a:spcPts val="0"/>
              </a:spcBef>
              <a:spcAft>
                <a:spcPts val="0"/>
              </a:spcAft>
              <a:buNone/>
            </a:pPr>
            <a:endParaRPr sz="4500">
              <a:latin typeface="Oswald" panose="020B0604020202020204" charset="0"/>
            </a:endParaRPr>
          </a:p>
          <a:p>
            <a:pPr marL="0" lvl="0" indent="0" algn="l" rtl="0">
              <a:spcBef>
                <a:spcPts val="0"/>
              </a:spcBef>
              <a:spcAft>
                <a:spcPts val="0"/>
              </a:spcAft>
              <a:buNone/>
            </a:pPr>
            <a:endParaRPr sz="4500">
              <a:latin typeface="Oswald" panose="020B060402020202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p:nvPr/>
        </p:nvSpPr>
        <p:spPr>
          <a:xfrm>
            <a:off x="1371840" y="363518"/>
            <a:ext cx="26517000" cy="3608700"/>
          </a:xfrm>
          <a:prstGeom prst="rect">
            <a:avLst/>
          </a:prstGeom>
          <a:noFill/>
          <a:ln>
            <a:noFill/>
          </a:ln>
        </p:spPr>
        <p:txBody>
          <a:bodyPr spcFirstLastPara="1" wrap="square" lIns="292550" tIns="292550" rIns="292550" bIns="292550" anchor="t" anchorCtr="0">
            <a:noAutofit/>
          </a:bodyPr>
          <a:lstStyle/>
          <a:p>
            <a:pPr marL="0" marR="0" lvl="0" indent="0" algn="ctr" rtl="0">
              <a:lnSpc>
                <a:spcPct val="100000"/>
              </a:lnSpc>
              <a:spcBef>
                <a:spcPts val="0"/>
              </a:spcBef>
              <a:spcAft>
                <a:spcPts val="0"/>
              </a:spcAft>
              <a:buClr>
                <a:srgbClr val="000000"/>
              </a:buClr>
              <a:buSzPts val="9900"/>
              <a:buFont typeface="Arial"/>
              <a:buNone/>
            </a:pPr>
            <a:r>
              <a:rPr lang="en" sz="9900" dirty="0">
                <a:solidFill>
                  <a:srgbClr val="0033A0"/>
                </a:solidFill>
                <a:latin typeface="Oswald" panose="020B0604020202020204" charset="0"/>
                <a:ea typeface="Oswald"/>
                <a:cs typeface="Oswald"/>
                <a:sym typeface="Oswald"/>
              </a:rPr>
              <a:t>College Level English Key</a:t>
            </a:r>
            <a:endParaRPr sz="1300" dirty="0">
              <a:latin typeface="Oswald" panose="020B0604020202020204" charset="0"/>
            </a:endParaRPr>
          </a:p>
          <a:p>
            <a:pPr marL="0" marR="0" lvl="0" indent="0" algn="l" rtl="0">
              <a:lnSpc>
                <a:spcPct val="150000"/>
              </a:lnSpc>
              <a:spcBef>
                <a:spcPts val="0"/>
              </a:spcBef>
              <a:spcAft>
                <a:spcPts val="0"/>
              </a:spcAft>
              <a:buClr>
                <a:srgbClr val="FFA937"/>
              </a:buClr>
              <a:buSzPts val="4800"/>
              <a:buFont typeface="Arial"/>
              <a:buNone/>
            </a:pPr>
            <a:endParaRPr sz="5100" b="0" i="0" u="none" strike="noStrike" cap="none" dirty="0">
              <a:solidFill>
                <a:srgbClr val="0033A0"/>
              </a:solidFill>
              <a:latin typeface="Oswald"/>
              <a:ea typeface="Oswald"/>
              <a:cs typeface="Oswald"/>
              <a:sym typeface="Oswald"/>
            </a:endParaRPr>
          </a:p>
          <a:p>
            <a:pPr marL="0" marR="0" lvl="0" indent="0" algn="l" rtl="0">
              <a:lnSpc>
                <a:spcPct val="100000"/>
              </a:lnSpc>
              <a:spcBef>
                <a:spcPts val="0"/>
              </a:spcBef>
              <a:spcAft>
                <a:spcPts val="0"/>
              </a:spcAft>
              <a:buNone/>
            </a:pPr>
            <a:endParaRPr sz="5100" b="0" i="0" u="none" strike="noStrike" cap="none" dirty="0">
              <a:solidFill>
                <a:srgbClr val="0033A0"/>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9900"/>
              <a:buFont typeface="Arial"/>
              <a:buNone/>
            </a:pPr>
            <a:endParaRPr sz="9900" b="0" i="0" u="none" strike="noStrike" cap="none" dirty="0">
              <a:solidFill>
                <a:srgbClr val="0033A0"/>
              </a:solidFill>
              <a:latin typeface="Oswald"/>
              <a:ea typeface="Oswald"/>
              <a:cs typeface="Oswald"/>
              <a:sym typeface="Oswald"/>
            </a:endParaRPr>
          </a:p>
        </p:txBody>
      </p:sp>
      <p:pic>
        <p:nvPicPr>
          <p:cNvPr id="182" name="Google Shape;182;p21"/>
          <p:cNvPicPr preferRelativeResize="0"/>
          <p:nvPr/>
        </p:nvPicPr>
        <p:blipFill rotWithShape="1">
          <a:blip r:embed="rId3">
            <a:alphaModFix/>
          </a:blip>
          <a:srcRect/>
          <a:stretch/>
        </p:blipFill>
        <p:spPr>
          <a:xfrm>
            <a:off x="23954855" y="14036948"/>
            <a:ext cx="4071694" cy="2198726"/>
          </a:xfrm>
          <a:prstGeom prst="rect">
            <a:avLst/>
          </a:prstGeom>
          <a:noFill/>
          <a:ln>
            <a:noFill/>
          </a:ln>
        </p:spPr>
      </p:pic>
      <p:sp>
        <p:nvSpPr>
          <p:cNvPr id="183" name="Google Shape;183;p21"/>
          <p:cNvSpPr/>
          <p:nvPr/>
        </p:nvSpPr>
        <p:spPr>
          <a:xfrm>
            <a:off x="0" y="13820275"/>
            <a:ext cx="29260800" cy="2700600"/>
          </a:xfrm>
          <a:prstGeom prst="rect">
            <a:avLst/>
          </a:prstGeom>
          <a:solidFill>
            <a:srgbClr val="0033A0"/>
          </a:solidFill>
          <a:ln>
            <a:noFill/>
          </a:ln>
        </p:spPr>
        <p:txBody>
          <a:bodyPr spcFirstLastPara="1" wrap="square" lIns="361925" tIns="361925" rIns="361925" bIns="361925"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rgbClr val="000000"/>
              </a:solidFill>
              <a:latin typeface="Arial"/>
              <a:ea typeface="Arial"/>
              <a:cs typeface="Arial"/>
              <a:sym typeface="Arial"/>
            </a:endParaRPr>
          </a:p>
        </p:txBody>
      </p:sp>
      <p:pic>
        <p:nvPicPr>
          <p:cNvPr id="184" name="Google Shape;184;p21"/>
          <p:cNvPicPr preferRelativeResize="0"/>
          <p:nvPr/>
        </p:nvPicPr>
        <p:blipFill rotWithShape="1">
          <a:blip r:embed="rId4">
            <a:alphaModFix/>
          </a:blip>
          <a:srcRect/>
          <a:stretch/>
        </p:blipFill>
        <p:spPr>
          <a:xfrm>
            <a:off x="21761624" y="14212400"/>
            <a:ext cx="6159447" cy="1841675"/>
          </a:xfrm>
          <a:prstGeom prst="rect">
            <a:avLst/>
          </a:prstGeom>
          <a:noFill/>
          <a:ln>
            <a:noFill/>
          </a:ln>
        </p:spPr>
      </p:pic>
      <p:sp>
        <p:nvSpPr>
          <p:cNvPr id="185" name="Google Shape;185;p21"/>
          <p:cNvSpPr txBox="1"/>
          <p:nvPr/>
        </p:nvSpPr>
        <p:spPr>
          <a:xfrm>
            <a:off x="752240" y="2777040"/>
            <a:ext cx="26517000" cy="1606800"/>
          </a:xfrm>
          <a:prstGeom prst="rect">
            <a:avLst/>
          </a:prstGeom>
          <a:noFill/>
          <a:ln>
            <a:noFill/>
          </a:ln>
        </p:spPr>
        <p:txBody>
          <a:bodyPr spcFirstLastPara="1" wrap="square" lIns="292550" tIns="292550" rIns="292550" bIns="292550" anchor="t" anchorCtr="0">
            <a:spAutoFit/>
          </a:bodyPr>
          <a:lstStyle/>
          <a:p>
            <a:pPr marL="0" lvl="0" indent="0" algn="l" rtl="0">
              <a:lnSpc>
                <a:spcPct val="115000"/>
              </a:lnSpc>
              <a:spcBef>
                <a:spcPts val="0"/>
              </a:spcBef>
              <a:spcAft>
                <a:spcPts val="2600"/>
              </a:spcAft>
              <a:buNone/>
            </a:pPr>
            <a:endParaRPr sz="6600">
              <a:solidFill>
                <a:srgbClr val="0033A0"/>
              </a:solidFill>
              <a:highlight>
                <a:srgbClr val="FFFFFF"/>
              </a:highlight>
              <a:latin typeface="Helvetica Neue"/>
              <a:ea typeface="Helvetica Neue"/>
              <a:cs typeface="Helvetica Neue"/>
              <a:sym typeface="Helvetica Neue"/>
            </a:endParaRPr>
          </a:p>
        </p:txBody>
      </p:sp>
      <p:sp>
        <p:nvSpPr>
          <p:cNvPr id="186" name="Google Shape;186;p21"/>
          <p:cNvSpPr txBox="1"/>
          <p:nvPr/>
        </p:nvSpPr>
        <p:spPr>
          <a:xfrm>
            <a:off x="1371850" y="2777050"/>
            <a:ext cx="26517000" cy="882648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7100" dirty="0">
                <a:solidFill>
                  <a:srgbClr val="0033A0"/>
                </a:solidFill>
                <a:highlight>
                  <a:schemeClr val="lt1"/>
                </a:highlight>
                <a:latin typeface="Oswald" panose="020B0604020202020204" charset="0"/>
                <a:ea typeface="Helvetica Neue"/>
                <a:cs typeface="Helvetica Neue"/>
                <a:sym typeface="Helvetica Neue"/>
              </a:rPr>
              <a:t>The following slides show data for Fall FTIC students between Fall 2019 and Fall 2021 that were successful in transfer level English 1301 (Freshmen Composition) disaggregated by corequisite status.  </a:t>
            </a:r>
            <a:endParaRPr sz="7100" dirty="0">
              <a:solidFill>
                <a:srgbClr val="0033A0"/>
              </a:solidFill>
              <a:highlight>
                <a:schemeClr val="lt1"/>
              </a:highlight>
              <a:latin typeface="Oswald" panose="020B0604020202020204" charset="0"/>
              <a:ea typeface="Helvetica Neue"/>
              <a:cs typeface="Helvetica Neue"/>
              <a:sym typeface="Helvetica Neue"/>
            </a:endParaRPr>
          </a:p>
          <a:p>
            <a:pPr marL="0" lvl="0" indent="0" algn="l" rtl="0">
              <a:lnSpc>
                <a:spcPct val="115000"/>
              </a:lnSpc>
              <a:spcBef>
                <a:spcPts val="2600"/>
              </a:spcBef>
              <a:spcAft>
                <a:spcPts val="0"/>
              </a:spcAft>
              <a:buNone/>
            </a:pPr>
            <a:endParaRPr sz="7100" dirty="0">
              <a:solidFill>
                <a:srgbClr val="0033A0"/>
              </a:solidFill>
              <a:highlight>
                <a:schemeClr val="lt1"/>
              </a:highlight>
              <a:latin typeface="Oswald" panose="020B0604020202020204" charset="0"/>
              <a:ea typeface="Helvetica Neue"/>
              <a:cs typeface="Helvetica Neue"/>
              <a:sym typeface="Helvetica Neue"/>
            </a:endParaRPr>
          </a:p>
          <a:p>
            <a:pPr marL="0" lvl="0" indent="0" algn="l" rtl="0">
              <a:lnSpc>
                <a:spcPct val="115000"/>
              </a:lnSpc>
              <a:spcBef>
                <a:spcPts val="2600"/>
              </a:spcBef>
              <a:spcAft>
                <a:spcPts val="0"/>
              </a:spcAft>
              <a:buNone/>
            </a:pPr>
            <a:r>
              <a:rPr lang="en" sz="7100" dirty="0">
                <a:solidFill>
                  <a:srgbClr val="0033A0"/>
                </a:solidFill>
                <a:highlight>
                  <a:schemeClr val="lt1"/>
                </a:highlight>
                <a:latin typeface="Oswald" panose="020B0604020202020204" charset="0"/>
                <a:ea typeface="Helvetica Neue"/>
                <a:cs typeface="Helvetica Neue"/>
                <a:sym typeface="Helvetica Neue"/>
              </a:rPr>
              <a:t>coreq_eng1 = Y (student was in a paired corequisite course)</a:t>
            </a:r>
            <a:endParaRPr sz="7100" dirty="0">
              <a:solidFill>
                <a:srgbClr val="0033A0"/>
              </a:solidFill>
              <a:highlight>
                <a:schemeClr val="lt1"/>
              </a:highlight>
              <a:latin typeface="Oswald" panose="020B0604020202020204" charset="0"/>
              <a:ea typeface="Helvetica Neue"/>
              <a:cs typeface="Helvetica Neue"/>
              <a:sym typeface="Helvetica Neue"/>
            </a:endParaRPr>
          </a:p>
          <a:p>
            <a:pPr marL="0" lvl="0" indent="0" algn="l" rtl="0">
              <a:lnSpc>
                <a:spcPct val="115000"/>
              </a:lnSpc>
              <a:spcBef>
                <a:spcPts val="2600"/>
              </a:spcBef>
              <a:spcAft>
                <a:spcPts val="800"/>
              </a:spcAft>
              <a:buNone/>
            </a:pPr>
            <a:r>
              <a:rPr lang="en" sz="7100" dirty="0">
                <a:solidFill>
                  <a:srgbClr val="0033A0"/>
                </a:solidFill>
                <a:highlight>
                  <a:schemeClr val="lt1"/>
                </a:highlight>
                <a:latin typeface="Oswald" panose="020B0604020202020204" charset="0"/>
                <a:ea typeface="Helvetica Neue"/>
                <a:cs typeface="Helvetica Neue"/>
                <a:sym typeface="Helvetica Neue"/>
              </a:rPr>
              <a:t>coreq_eng1 = N (student was in a regular college level course)</a:t>
            </a:r>
            <a:endParaRPr sz="7100" dirty="0">
              <a:solidFill>
                <a:srgbClr val="333333"/>
              </a:solidFill>
              <a:highlight>
                <a:srgbClr val="FFFFFF"/>
              </a:highlight>
              <a:latin typeface="Oswald" panose="020B0604020202020204" charset="0"/>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2"/>
          <p:cNvPicPr preferRelativeResize="0"/>
          <p:nvPr/>
        </p:nvPicPr>
        <p:blipFill rotWithShape="1">
          <a:blip r:embed="rId3">
            <a:alphaModFix/>
          </a:blip>
          <a:srcRect/>
          <a:stretch/>
        </p:blipFill>
        <p:spPr>
          <a:xfrm>
            <a:off x="23954855" y="14036948"/>
            <a:ext cx="4071695" cy="2198725"/>
          </a:xfrm>
          <a:prstGeom prst="rect">
            <a:avLst/>
          </a:prstGeom>
          <a:noFill/>
          <a:ln>
            <a:noFill/>
          </a:ln>
        </p:spPr>
      </p:pic>
      <p:sp>
        <p:nvSpPr>
          <p:cNvPr id="192" name="Google Shape;192;p22"/>
          <p:cNvSpPr txBox="1"/>
          <p:nvPr/>
        </p:nvSpPr>
        <p:spPr>
          <a:xfrm>
            <a:off x="1371840" y="363518"/>
            <a:ext cx="26517000" cy="3608700"/>
          </a:xfrm>
          <a:prstGeom prst="rect">
            <a:avLst/>
          </a:prstGeom>
          <a:noFill/>
          <a:ln>
            <a:noFill/>
          </a:ln>
        </p:spPr>
        <p:txBody>
          <a:bodyPr spcFirstLastPara="1" wrap="square" lIns="292550" tIns="292550" rIns="292550" bIns="292550" anchor="t" anchorCtr="0">
            <a:noAutofit/>
          </a:bodyPr>
          <a:lstStyle/>
          <a:p>
            <a:pPr marL="0" marR="0" lvl="0" indent="0" algn="ctr" rtl="0">
              <a:lnSpc>
                <a:spcPct val="100000"/>
              </a:lnSpc>
              <a:spcBef>
                <a:spcPts val="0"/>
              </a:spcBef>
              <a:spcAft>
                <a:spcPts val="0"/>
              </a:spcAft>
              <a:buClr>
                <a:srgbClr val="000000"/>
              </a:buClr>
              <a:buSzPts val="9900"/>
              <a:buFont typeface="Arial"/>
              <a:buNone/>
            </a:pPr>
            <a:r>
              <a:rPr lang="en" sz="9900" dirty="0">
                <a:solidFill>
                  <a:srgbClr val="0033A0"/>
                </a:solidFill>
                <a:latin typeface="Oswald" panose="020B0604020202020204" charset="0"/>
                <a:ea typeface="Oswald"/>
                <a:cs typeface="Oswald"/>
                <a:sym typeface="Oswald"/>
              </a:rPr>
              <a:t>College Level English Course Success</a:t>
            </a:r>
            <a:endParaRPr sz="1300" dirty="0">
              <a:latin typeface="Oswald" panose="020B0604020202020204" charset="0"/>
            </a:endParaRPr>
          </a:p>
          <a:p>
            <a:pPr marL="0" marR="0" lvl="0" indent="0" algn="l" rtl="0">
              <a:lnSpc>
                <a:spcPct val="150000"/>
              </a:lnSpc>
              <a:spcBef>
                <a:spcPts val="0"/>
              </a:spcBef>
              <a:spcAft>
                <a:spcPts val="0"/>
              </a:spcAft>
              <a:buClr>
                <a:srgbClr val="FFA937"/>
              </a:buClr>
              <a:buSzPts val="4800"/>
              <a:buFont typeface="Arial"/>
              <a:buNone/>
            </a:pPr>
            <a:endParaRPr sz="5100" b="0" i="0" u="none" strike="noStrike" cap="none" dirty="0">
              <a:solidFill>
                <a:srgbClr val="0033A0"/>
              </a:solidFill>
              <a:latin typeface="Oswald" panose="020B0604020202020204" charset="0"/>
              <a:ea typeface="Oswald"/>
              <a:cs typeface="Oswald"/>
              <a:sym typeface="Oswald"/>
            </a:endParaRPr>
          </a:p>
          <a:p>
            <a:pPr marL="0" marR="0" lvl="0" indent="0" algn="l" rtl="0">
              <a:lnSpc>
                <a:spcPct val="100000"/>
              </a:lnSpc>
              <a:spcBef>
                <a:spcPts val="0"/>
              </a:spcBef>
              <a:spcAft>
                <a:spcPts val="0"/>
              </a:spcAft>
              <a:buNone/>
            </a:pPr>
            <a:endParaRPr sz="5100" b="0" i="0" u="none" strike="noStrike" cap="none" dirty="0">
              <a:solidFill>
                <a:srgbClr val="0033A0"/>
              </a:solidFill>
              <a:latin typeface="Oswald" panose="020B0604020202020204" charset="0"/>
              <a:ea typeface="Oswald"/>
              <a:cs typeface="Oswald"/>
              <a:sym typeface="Oswald"/>
            </a:endParaRPr>
          </a:p>
          <a:p>
            <a:pPr marL="0" marR="0" lvl="0" indent="0" algn="ctr" rtl="0">
              <a:lnSpc>
                <a:spcPct val="100000"/>
              </a:lnSpc>
              <a:spcBef>
                <a:spcPts val="0"/>
              </a:spcBef>
              <a:spcAft>
                <a:spcPts val="0"/>
              </a:spcAft>
              <a:buClr>
                <a:srgbClr val="000000"/>
              </a:buClr>
              <a:buSzPts val="9900"/>
              <a:buFont typeface="Arial"/>
              <a:buNone/>
            </a:pPr>
            <a:endParaRPr sz="9900" b="0" i="0" u="none" strike="noStrike" cap="none" dirty="0">
              <a:solidFill>
                <a:srgbClr val="0033A0"/>
              </a:solidFill>
              <a:latin typeface="Oswald" panose="020B0604020202020204" charset="0"/>
              <a:ea typeface="Oswald"/>
              <a:cs typeface="Oswald"/>
              <a:sym typeface="Oswald"/>
            </a:endParaRPr>
          </a:p>
        </p:txBody>
      </p:sp>
      <p:pic>
        <p:nvPicPr>
          <p:cNvPr id="193" name="Google Shape;193;p22"/>
          <p:cNvPicPr preferRelativeResize="0"/>
          <p:nvPr/>
        </p:nvPicPr>
        <p:blipFill rotWithShape="1">
          <a:blip r:embed="rId3">
            <a:alphaModFix/>
          </a:blip>
          <a:srcRect/>
          <a:stretch/>
        </p:blipFill>
        <p:spPr>
          <a:xfrm>
            <a:off x="23954855" y="14036948"/>
            <a:ext cx="4071694" cy="2198726"/>
          </a:xfrm>
          <a:prstGeom prst="rect">
            <a:avLst/>
          </a:prstGeom>
          <a:noFill/>
          <a:ln>
            <a:noFill/>
          </a:ln>
        </p:spPr>
      </p:pic>
      <p:sp>
        <p:nvSpPr>
          <p:cNvPr id="194" name="Google Shape;194;p22"/>
          <p:cNvSpPr txBox="1"/>
          <p:nvPr/>
        </p:nvSpPr>
        <p:spPr>
          <a:xfrm>
            <a:off x="2450592" y="1958640"/>
            <a:ext cx="25817028" cy="5201307"/>
          </a:xfrm>
          <a:prstGeom prst="rect">
            <a:avLst/>
          </a:prstGeom>
          <a:noFill/>
          <a:ln>
            <a:noFill/>
          </a:ln>
        </p:spPr>
        <p:txBody>
          <a:bodyPr spcFirstLastPara="1" wrap="square" lIns="292550" tIns="292550" rIns="292550" bIns="292550" anchor="t" anchorCtr="0">
            <a:spAutoFit/>
          </a:bodyPr>
          <a:lstStyle/>
          <a:p>
            <a:pPr marL="0" lvl="0" indent="0" algn="l" rtl="0">
              <a:lnSpc>
                <a:spcPct val="115000"/>
              </a:lnSpc>
              <a:spcBef>
                <a:spcPts val="0"/>
              </a:spcBef>
              <a:spcAft>
                <a:spcPts val="0"/>
              </a:spcAft>
              <a:buNone/>
            </a:pPr>
            <a:r>
              <a:rPr lang="en" sz="5300" dirty="0">
                <a:solidFill>
                  <a:srgbClr val="0033A0"/>
                </a:solidFill>
                <a:highlight>
                  <a:srgbClr val="FFFFFF"/>
                </a:highlight>
                <a:latin typeface="Oswald" panose="020B0604020202020204" charset="0"/>
                <a:ea typeface="Helvetica Neue"/>
                <a:cs typeface="Helvetica Neue"/>
                <a:sym typeface="Helvetica Neue"/>
              </a:rPr>
              <a:t>As you can see from the following data, the two groups are comparable. We </a:t>
            </a:r>
            <a:r>
              <a:rPr lang="en" sz="5300" i="1" dirty="0">
                <a:solidFill>
                  <a:srgbClr val="0033A0"/>
                </a:solidFill>
                <a:highlight>
                  <a:srgbClr val="FFFFFF"/>
                </a:highlight>
                <a:latin typeface="Oswald" panose="020B0604020202020204" charset="0"/>
                <a:ea typeface="Helvetica Neue"/>
                <a:cs typeface="Helvetica Neue"/>
                <a:sym typeface="Helvetica Neue"/>
              </a:rPr>
              <a:t>maintained</a:t>
            </a:r>
            <a:r>
              <a:rPr lang="en" sz="5300" dirty="0">
                <a:solidFill>
                  <a:srgbClr val="0033A0"/>
                </a:solidFill>
                <a:highlight>
                  <a:srgbClr val="FFFFFF"/>
                </a:highlight>
                <a:latin typeface="Oswald" panose="020B0604020202020204" charset="0"/>
                <a:ea typeface="Helvetica Neue"/>
                <a:cs typeface="Helvetica Neue"/>
                <a:sym typeface="Helvetica Neue"/>
              </a:rPr>
              <a:t> course success.</a:t>
            </a:r>
            <a:endParaRPr sz="5300" dirty="0">
              <a:solidFill>
                <a:srgbClr val="0033A0"/>
              </a:solidFill>
              <a:highlight>
                <a:srgbClr val="FFFFFF"/>
              </a:highlight>
              <a:latin typeface="Oswald" panose="020B0604020202020204" charset="0"/>
              <a:ea typeface="Helvetica Neue"/>
              <a:cs typeface="Helvetica Neue"/>
              <a:sym typeface="Helvetica Neue"/>
            </a:endParaRPr>
          </a:p>
          <a:p>
            <a:pPr marL="0" lvl="0" indent="0" algn="l" rtl="0">
              <a:lnSpc>
                <a:spcPct val="115000"/>
              </a:lnSpc>
              <a:spcBef>
                <a:spcPts val="2600"/>
              </a:spcBef>
              <a:spcAft>
                <a:spcPts val="0"/>
              </a:spcAft>
              <a:buNone/>
            </a:pPr>
            <a:endParaRPr sz="6600" dirty="0">
              <a:solidFill>
                <a:srgbClr val="0033A0"/>
              </a:solidFill>
              <a:highlight>
                <a:srgbClr val="FFFFFF"/>
              </a:highlight>
              <a:latin typeface="Oswald" panose="020B0604020202020204" charset="0"/>
              <a:ea typeface="Helvetica Neue"/>
              <a:cs typeface="Helvetica Neue"/>
              <a:sym typeface="Helvetica Neue"/>
            </a:endParaRPr>
          </a:p>
          <a:p>
            <a:pPr marL="0" lvl="0" indent="0" algn="l" rtl="0">
              <a:lnSpc>
                <a:spcPct val="115000"/>
              </a:lnSpc>
              <a:spcBef>
                <a:spcPts val="2600"/>
              </a:spcBef>
              <a:spcAft>
                <a:spcPts val="2600"/>
              </a:spcAft>
              <a:buNone/>
            </a:pPr>
            <a:endParaRPr sz="8500" dirty="0">
              <a:solidFill>
                <a:srgbClr val="0033A0"/>
              </a:solidFill>
              <a:highlight>
                <a:srgbClr val="FFFFFF"/>
              </a:highlight>
              <a:latin typeface="Oswald" panose="020B0604020202020204" charset="0"/>
              <a:ea typeface="Helvetica Neue"/>
              <a:cs typeface="Helvetica Neue"/>
              <a:sym typeface="Helvetica Neue"/>
            </a:endParaRPr>
          </a:p>
        </p:txBody>
      </p:sp>
      <p:pic>
        <p:nvPicPr>
          <p:cNvPr id="195" name="Google Shape;195;p22"/>
          <p:cNvPicPr preferRelativeResize="0"/>
          <p:nvPr/>
        </p:nvPicPr>
        <p:blipFill>
          <a:blip r:embed="rId4">
            <a:alphaModFix/>
          </a:blip>
          <a:stretch>
            <a:fillRect/>
          </a:stretch>
        </p:blipFill>
        <p:spPr>
          <a:xfrm>
            <a:off x="4972050" y="4345275"/>
            <a:ext cx="20304300" cy="11280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3"/>
          <p:cNvPicPr preferRelativeResize="0"/>
          <p:nvPr/>
        </p:nvPicPr>
        <p:blipFill rotWithShape="1">
          <a:blip r:embed="rId3">
            <a:alphaModFix/>
          </a:blip>
          <a:srcRect/>
          <a:stretch/>
        </p:blipFill>
        <p:spPr>
          <a:xfrm>
            <a:off x="23954855" y="14036948"/>
            <a:ext cx="4071695" cy="2198725"/>
          </a:xfrm>
          <a:prstGeom prst="rect">
            <a:avLst/>
          </a:prstGeom>
          <a:noFill/>
          <a:ln>
            <a:noFill/>
          </a:ln>
        </p:spPr>
      </p:pic>
      <p:pic>
        <p:nvPicPr>
          <p:cNvPr id="201" name="Google Shape;201;p23"/>
          <p:cNvPicPr preferRelativeResize="0"/>
          <p:nvPr/>
        </p:nvPicPr>
        <p:blipFill>
          <a:blip r:embed="rId4">
            <a:alphaModFix/>
          </a:blip>
          <a:stretch>
            <a:fillRect/>
          </a:stretch>
        </p:blipFill>
        <p:spPr>
          <a:xfrm>
            <a:off x="1316775" y="2562225"/>
            <a:ext cx="26627248" cy="113347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4"/>
          <p:cNvPicPr preferRelativeResize="0"/>
          <p:nvPr/>
        </p:nvPicPr>
        <p:blipFill rotWithShape="1">
          <a:blip r:embed="rId3">
            <a:alphaModFix/>
          </a:blip>
          <a:srcRect/>
          <a:stretch/>
        </p:blipFill>
        <p:spPr>
          <a:xfrm>
            <a:off x="23954855" y="14036948"/>
            <a:ext cx="4071695" cy="2198725"/>
          </a:xfrm>
          <a:prstGeom prst="rect">
            <a:avLst/>
          </a:prstGeom>
          <a:noFill/>
          <a:ln>
            <a:noFill/>
          </a:ln>
        </p:spPr>
      </p:pic>
      <p:sp>
        <p:nvSpPr>
          <p:cNvPr id="207" name="Google Shape;207;p24"/>
          <p:cNvSpPr txBox="1"/>
          <p:nvPr/>
        </p:nvSpPr>
        <p:spPr>
          <a:xfrm>
            <a:off x="13131140" y="3404876"/>
            <a:ext cx="4239491"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500" b="0" i="0" u="none" strike="noStrike" cap="none">
                <a:solidFill>
                  <a:srgbClr val="EF8600"/>
                </a:solidFill>
                <a:latin typeface="Arial Black"/>
                <a:ea typeface="Arial Black"/>
                <a:cs typeface="Arial Black"/>
                <a:sym typeface="Arial Black"/>
              </a:rPr>
              <a:t>Faculty Training</a:t>
            </a:r>
            <a:endParaRPr/>
          </a:p>
        </p:txBody>
      </p:sp>
      <p:sp>
        <p:nvSpPr>
          <p:cNvPr id="208" name="Google Shape;208;p24"/>
          <p:cNvSpPr txBox="1"/>
          <p:nvPr/>
        </p:nvSpPr>
        <p:spPr>
          <a:xfrm>
            <a:off x="6333011" y="5598265"/>
            <a:ext cx="3782291"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3500" b="0" i="0" u="none" strike="noStrike" cap="none" dirty="0">
                <a:solidFill>
                  <a:srgbClr val="EF8600"/>
                </a:solidFill>
                <a:latin typeface="Arial Black"/>
                <a:ea typeface="Arial Black"/>
                <a:cs typeface="Arial Black"/>
                <a:sym typeface="Arial Black"/>
              </a:rPr>
              <a:t>High engagement</a:t>
            </a:r>
            <a:endParaRPr dirty="0"/>
          </a:p>
        </p:txBody>
      </p:sp>
      <p:sp>
        <p:nvSpPr>
          <p:cNvPr id="209" name="Google Shape;209;p24"/>
          <p:cNvSpPr txBox="1"/>
          <p:nvPr/>
        </p:nvSpPr>
        <p:spPr>
          <a:xfrm>
            <a:off x="20270718" y="5445151"/>
            <a:ext cx="4239491"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500" b="0" i="0" u="none" strike="noStrike" cap="none">
                <a:solidFill>
                  <a:srgbClr val="EF8600"/>
                </a:solidFill>
                <a:latin typeface="Arial Black"/>
                <a:ea typeface="Arial Black"/>
                <a:cs typeface="Arial Black"/>
                <a:sym typeface="Arial Black"/>
              </a:rPr>
              <a:t>Course Design</a:t>
            </a:r>
            <a:endParaRPr/>
          </a:p>
        </p:txBody>
      </p:sp>
      <p:sp>
        <p:nvSpPr>
          <p:cNvPr id="210" name="Google Shape;210;p24"/>
          <p:cNvSpPr txBox="1"/>
          <p:nvPr/>
        </p:nvSpPr>
        <p:spPr>
          <a:xfrm>
            <a:off x="20270719" y="7819374"/>
            <a:ext cx="4239490"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500" b="0" i="0" u="none" strike="noStrike" cap="none">
                <a:solidFill>
                  <a:srgbClr val="EF8600"/>
                </a:solidFill>
                <a:latin typeface="Arial Black"/>
                <a:ea typeface="Arial Black"/>
                <a:cs typeface="Arial Black"/>
                <a:sym typeface="Arial Black"/>
              </a:rPr>
              <a:t>Four Math Pathways</a:t>
            </a:r>
            <a:endParaRPr/>
          </a:p>
        </p:txBody>
      </p:sp>
      <p:sp>
        <p:nvSpPr>
          <p:cNvPr id="211" name="Google Shape;211;p24"/>
          <p:cNvSpPr txBox="1"/>
          <p:nvPr/>
        </p:nvSpPr>
        <p:spPr>
          <a:xfrm>
            <a:off x="11695275" y="11105396"/>
            <a:ext cx="3782291" cy="1708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500" b="0" i="0" u="none" strike="noStrike" cap="none" dirty="0">
                <a:solidFill>
                  <a:srgbClr val="EF8600"/>
                </a:solidFill>
                <a:latin typeface="Arial Black"/>
                <a:ea typeface="Arial Black"/>
                <a:cs typeface="Arial Black"/>
                <a:sym typeface="Arial Black"/>
              </a:rPr>
              <a:t>Ongoing review &amp; refinement</a:t>
            </a:r>
            <a:endParaRPr dirty="0"/>
          </a:p>
        </p:txBody>
      </p:sp>
      <p:sp>
        <p:nvSpPr>
          <p:cNvPr id="212" name="Google Shape;212;p24"/>
          <p:cNvSpPr txBox="1"/>
          <p:nvPr/>
        </p:nvSpPr>
        <p:spPr>
          <a:xfrm>
            <a:off x="15477566" y="11194458"/>
            <a:ext cx="3283527"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3500" b="0" i="0" u="none" strike="noStrike" cap="none" dirty="0">
                <a:solidFill>
                  <a:srgbClr val="EF8600"/>
                </a:solidFill>
                <a:latin typeface="Arial Black"/>
                <a:ea typeface="Arial Black"/>
                <a:cs typeface="Arial Black"/>
                <a:sym typeface="Arial Black"/>
              </a:rPr>
              <a:t>Team Teaching</a:t>
            </a:r>
            <a:endParaRPr dirty="0"/>
          </a:p>
        </p:txBody>
      </p:sp>
      <p:sp>
        <p:nvSpPr>
          <p:cNvPr id="213" name="Google Shape;213;p24"/>
          <p:cNvSpPr txBox="1"/>
          <p:nvPr/>
        </p:nvSpPr>
        <p:spPr>
          <a:xfrm>
            <a:off x="9044109" y="901103"/>
            <a:ext cx="11920314" cy="16312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0000" b="0" i="0" u="none" strike="noStrike" cap="none" dirty="0">
                <a:solidFill>
                  <a:srgbClr val="0033A0"/>
                </a:solidFill>
                <a:latin typeface="Oswald"/>
                <a:ea typeface="Oswald"/>
                <a:cs typeface="Oswald"/>
                <a:sym typeface="Oswald"/>
              </a:rPr>
              <a:t>Faculty Experience</a:t>
            </a:r>
            <a:endParaRPr dirty="0"/>
          </a:p>
        </p:txBody>
      </p:sp>
      <p:grpSp>
        <p:nvGrpSpPr>
          <p:cNvPr id="214" name="Google Shape;214;p24"/>
          <p:cNvGrpSpPr/>
          <p:nvPr/>
        </p:nvGrpSpPr>
        <p:grpSpPr>
          <a:xfrm>
            <a:off x="0" y="13820275"/>
            <a:ext cx="29260800" cy="2700000"/>
            <a:chOff x="0" y="13820275"/>
            <a:chExt cx="29260800" cy="2700000"/>
          </a:xfrm>
        </p:grpSpPr>
        <p:sp>
          <p:nvSpPr>
            <p:cNvPr id="215" name="Google Shape;215;p24"/>
            <p:cNvSpPr/>
            <p:nvPr/>
          </p:nvSpPr>
          <p:spPr>
            <a:xfrm>
              <a:off x="0" y="13820275"/>
              <a:ext cx="29260800" cy="2700000"/>
            </a:xfrm>
            <a:prstGeom prst="rect">
              <a:avLst/>
            </a:prstGeom>
            <a:solidFill>
              <a:srgbClr val="0033A0"/>
            </a:solidFill>
            <a:ln>
              <a:noFill/>
            </a:ln>
          </p:spPr>
          <p:txBody>
            <a:bodyPr spcFirstLastPara="1" wrap="square" lIns="361900" tIns="361900" rIns="361900" bIns="3619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rgbClr val="000000"/>
                </a:solidFill>
                <a:latin typeface="Arial"/>
                <a:ea typeface="Arial"/>
                <a:cs typeface="Arial"/>
                <a:sym typeface="Arial"/>
              </a:endParaRPr>
            </a:p>
          </p:txBody>
        </p:sp>
        <p:pic>
          <p:nvPicPr>
            <p:cNvPr id="216" name="Google Shape;216;p24"/>
            <p:cNvPicPr preferRelativeResize="0"/>
            <p:nvPr/>
          </p:nvPicPr>
          <p:blipFill rotWithShape="1">
            <a:blip r:embed="rId4">
              <a:alphaModFix/>
            </a:blip>
            <a:srcRect/>
            <a:stretch/>
          </p:blipFill>
          <p:spPr>
            <a:xfrm>
              <a:off x="1477124" y="14243513"/>
              <a:ext cx="6394602" cy="1841675"/>
            </a:xfrm>
            <a:prstGeom prst="rect">
              <a:avLst/>
            </a:prstGeom>
            <a:noFill/>
            <a:ln>
              <a:noFill/>
            </a:ln>
          </p:spPr>
        </p:pic>
        <p:pic>
          <p:nvPicPr>
            <p:cNvPr id="217" name="Google Shape;217;p24"/>
            <p:cNvPicPr preferRelativeResize="0"/>
            <p:nvPr/>
          </p:nvPicPr>
          <p:blipFill rotWithShape="1">
            <a:blip r:embed="rId3">
              <a:alphaModFix/>
            </a:blip>
            <a:srcRect/>
            <a:stretch/>
          </p:blipFill>
          <p:spPr>
            <a:xfrm>
              <a:off x="23954855" y="14036948"/>
              <a:ext cx="4071695" cy="2198725"/>
            </a:xfrm>
            <a:prstGeom prst="rect">
              <a:avLst/>
            </a:prstGeom>
            <a:noFill/>
            <a:ln>
              <a:noFill/>
            </a:ln>
          </p:spPr>
        </p:pic>
      </p:grpSp>
      <p:pic>
        <p:nvPicPr>
          <p:cNvPr id="218" name="Google Shape;218;p24"/>
          <p:cNvPicPr preferRelativeResize="0"/>
          <p:nvPr/>
        </p:nvPicPr>
        <p:blipFill rotWithShape="1">
          <a:blip r:embed="rId5">
            <a:alphaModFix/>
          </a:blip>
          <a:srcRect/>
          <a:stretch/>
        </p:blipFill>
        <p:spPr>
          <a:xfrm>
            <a:off x="11110719" y="5316106"/>
            <a:ext cx="7915201" cy="5230679"/>
          </a:xfrm>
          <a:prstGeom prst="rect">
            <a:avLst/>
          </a:prstGeom>
          <a:noFill/>
          <a:ln>
            <a:noFill/>
          </a:ln>
        </p:spPr>
      </p:pic>
      <p:grpSp>
        <p:nvGrpSpPr>
          <p:cNvPr id="219" name="Google Shape;219;p24"/>
          <p:cNvGrpSpPr/>
          <p:nvPr/>
        </p:nvGrpSpPr>
        <p:grpSpPr>
          <a:xfrm>
            <a:off x="0" y="13758438"/>
            <a:ext cx="29263336" cy="2700762"/>
            <a:chOff x="0" y="13758438"/>
            <a:chExt cx="29263336" cy="2700762"/>
          </a:xfrm>
        </p:grpSpPr>
        <p:grpSp>
          <p:nvGrpSpPr>
            <p:cNvPr id="220" name="Google Shape;220;p24"/>
            <p:cNvGrpSpPr/>
            <p:nvPr/>
          </p:nvGrpSpPr>
          <p:grpSpPr>
            <a:xfrm>
              <a:off x="0" y="13758438"/>
              <a:ext cx="29263336" cy="2700762"/>
              <a:chOff x="0" y="13758438"/>
              <a:chExt cx="29263336" cy="2700762"/>
            </a:xfrm>
          </p:grpSpPr>
          <p:pic>
            <p:nvPicPr>
              <p:cNvPr id="221" name="Google Shape;221;p24"/>
              <p:cNvPicPr preferRelativeResize="0"/>
              <p:nvPr/>
            </p:nvPicPr>
            <p:blipFill rotWithShape="1">
              <a:blip r:embed="rId6">
                <a:alphaModFix/>
              </a:blip>
              <a:srcRect l="27392" r="19799"/>
              <a:stretch/>
            </p:blipFill>
            <p:spPr>
              <a:xfrm>
                <a:off x="0" y="13758438"/>
                <a:ext cx="29263336" cy="2700762"/>
              </a:xfrm>
              <a:prstGeom prst="rect">
                <a:avLst/>
              </a:prstGeom>
              <a:noFill/>
              <a:ln>
                <a:noFill/>
              </a:ln>
            </p:spPr>
          </p:pic>
          <p:pic>
            <p:nvPicPr>
              <p:cNvPr id="222" name="Google Shape;222;p24"/>
              <p:cNvPicPr preferRelativeResize="0"/>
              <p:nvPr/>
            </p:nvPicPr>
            <p:blipFill rotWithShape="1">
              <a:blip r:embed="rId7">
                <a:alphaModFix/>
              </a:blip>
              <a:srcRect/>
              <a:stretch/>
            </p:blipFill>
            <p:spPr>
              <a:xfrm>
                <a:off x="21812575" y="14162669"/>
                <a:ext cx="6350000" cy="1892300"/>
              </a:xfrm>
              <a:prstGeom prst="rect">
                <a:avLst/>
              </a:prstGeom>
              <a:noFill/>
              <a:ln>
                <a:noFill/>
              </a:ln>
            </p:spPr>
          </p:pic>
        </p:grpSp>
        <p:cxnSp>
          <p:nvCxnSpPr>
            <p:cNvPr id="223" name="Google Shape;223;p24"/>
            <p:cNvCxnSpPr/>
            <p:nvPr/>
          </p:nvCxnSpPr>
          <p:spPr>
            <a:xfrm>
              <a:off x="0" y="13758438"/>
              <a:ext cx="29260800" cy="0"/>
            </a:xfrm>
            <a:prstGeom prst="straightConnector1">
              <a:avLst/>
            </a:prstGeom>
            <a:noFill/>
            <a:ln w="127000" cap="flat" cmpd="sng">
              <a:solidFill>
                <a:srgbClr val="C1D430"/>
              </a:solidFill>
              <a:prstDash val="solid"/>
              <a:round/>
              <a:headEnd type="none" w="sm" len="sm"/>
              <a:tailEnd type="none" w="sm" len="sm"/>
            </a:ln>
          </p:spPr>
        </p:cxnSp>
      </p:grpSp>
      <p:sp>
        <p:nvSpPr>
          <p:cNvPr id="224" name="Google Shape;224;p24"/>
          <p:cNvSpPr txBox="1"/>
          <p:nvPr/>
        </p:nvSpPr>
        <p:spPr>
          <a:xfrm>
            <a:off x="6284518" y="7931445"/>
            <a:ext cx="3879275" cy="22467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3500" b="0" i="0" u="none" strike="noStrike" cap="none" dirty="0">
                <a:solidFill>
                  <a:srgbClr val="EF8600"/>
                </a:solidFill>
                <a:latin typeface="Arial Black"/>
                <a:ea typeface="Arial Black"/>
                <a:cs typeface="Arial Black"/>
                <a:sym typeface="Arial Black"/>
              </a:rPr>
              <a:t>Aligned Curricular Model in INRW/English</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25"/>
          <p:cNvPicPr preferRelativeResize="0"/>
          <p:nvPr/>
        </p:nvPicPr>
        <p:blipFill rotWithShape="1">
          <a:blip r:embed="rId3">
            <a:alphaModFix/>
          </a:blip>
          <a:srcRect/>
          <a:stretch/>
        </p:blipFill>
        <p:spPr>
          <a:xfrm>
            <a:off x="23954855" y="14036948"/>
            <a:ext cx="4071695" cy="2198725"/>
          </a:xfrm>
          <a:prstGeom prst="rect">
            <a:avLst/>
          </a:prstGeom>
          <a:noFill/>
          <a:ln>
            <a:noFill/>
          </a:ln>
        </p:spPr>
      </p:pic>
      <p:sp>
        <p:nvSpPr>
          <p:cNvPr id="230" name="Google Shape;230;p25"/>
          <p:cNvSpPr txBox="1"/>
          <p:nvPr/>
        </p:nvSpPr>
        <p:spPr>
          <a:xfrm>
            <a:off x="14339149" y="11947422"/>
            <a:ext cx="4239491"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3500" b="0" i="0" u="none" strike="noStrike" cap="none">
                <a:solidFill>
                  <a:srgbClr val="EF8600"/>
                </a:solidFill>
                <a:latin typeface="Arial Black"/>
                <a:ea typeface="Arial Black"/>
                <a:cs typeface="Arial Black"/>
                <a:sym typeface="Arial Black"/>
              </a:rPr>
              <a:t>Peer Study Groups</a:t>
            </a:r>
            <a:endParaRPr/>
          </a:p>
        </p:txBody>
      </p:sp>
      <p:sp>
        <p:nvSpPr>
          <p:cNvPr id="231" name="Google Shape;231;p25"/>
          <p:cNvSpPr txBox="1"/>
          <p:nvPr/>
        </p:nvSpPr>
        <p:spPr>
          <a:xfrm>
            <a:off x="8394240" y="5933468"/>
            <a:ext cx="3782291"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3500" b="0" i="0" u="none" strike="noStrike" cap="none">
                <a:solidFill>
                  <a:srgbClr val="EF8600"/>
                </a:solidFill>
                <a:latin typeface="Arial Black"/>
                <a:ea typeface="Arial Black"/>
                <a:cs typeface="Arial Black"/>
                <a:sym typeface="Arial Black"/>
              </a:rPr>
              <a:t>Transfer Instructor</a:t>
            </a:r>
            <a:endParaRPr/>
          </a:p>
        </p:txBody>
      </p:sp>
      <p:sp>
        <p:nvSpPr>
          <p:cNvPr id="232" name="Google Shape;232;p25"/>
          <p:cNvSpPr txBox="1"/>
          <p:nvPr/>
        </p:nvSpPr>
        <p:spPr>
          <a:xfrm>
            <a:off x="18199618" y="5664164"/>
            <a:ext cx="4239491"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3500" b="0" i="0" u="none" strike="noStrike" cap="none">
                <a:solidFill>
                  <a:srgbClr val="EF8600"/>
                </a:solidFill>
                <a:latin typeface="Arial Black"/>
                <a:ea typeface="Arial Black"/>
                <a:cs typeface="Arial Black"/>
                <a:sym typeface="Arial Black"/>
              </a:rPr>
              <a:t>Corequisite Instructor</a:t>
            </a:r>
            <a:endParaRPr/>
          </a:p>
        </p:txBody>
      </p:sp>
      <p:sp>
        <p:nvSpPr>
          <p:cNvPr id="233" name="Google Shape;233;p25"/>
          <p:cNvSpPr txBox="1"/>
          <p:nvPr/>
        </p:nvSpPr>
        <p:spPr>
          <a:xfrm>
            <a:off x="18553251" y="9211118"/>
            <a:ext cx="2805546" cy="17081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3500" b="0" i="0" u="none" strike="noStrike" cap="none">
                <a:solidFill>
                  <a:srgbClr val="EF8600"/>
                </a:solidFill>
                <a:latin typeface="Arial Black"/>
                <a:ea typeface="Arial Black"/>
                <a:cs typeface="Arial Black"/>
                <a:sym typeface="Arial Black"/>
              </a:rPr>
              <a:t>Dedicated Classroom Tutor</a:t>
            </a:r>
            <a:endParaRPr/>
          </a:p>
        </p:txBody>
      </p:sp>
      <p:sp>
        <p:nvSpPr>
          <p:cNvPr id="234" name="Google Shape;234;p25"/>
          <p:cNvSpPr txBox="1"/>
          <p:nvPr/>
        </p:nvSpPr>
        <p:spPr>
          <a:xfrm>
            <a:off x="8932364" y="9852583"/>
            <a:ext cx="2655736" cy="17081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3500" b="0" i="0" u="none" strike="noStrike" cap="none" dirty="0">
                <a:solidFill>
                  <a:srgbClr val="EF8600"/>
                </a:solidFill>
                <a:latin typeface="Arial Black"/>
                <a:ea typeface="Arial Black"/>
                <a:cs typeface="Arial Black"/>
                <a:sym typeface="Arial Black"/>
              </a:rPr>
              <a:t>Academic</a:t>
            </a:r>
            <a:r>
              <a:rPr lang="en" sz="2500" b="0" i="0" u="none" strike="noStrike" cap="none" dirty="0">
                <a:solidFill>
                  <a:srgbClr val="000000"/>
                </a:solidFill>
                <a:latin typeface="Arial"/>
                <a:ea typeface="Arial"/>
                <a:cs typeface="Arial"/>
                <a:sym typeface="Arial"/>
              </a:rPr>
              <a:t> </a:t>
            </a:r>
            <a:r>
              <a:rPr lang="en" sz="3500" b="0" i="0" u="none" strike="noStrike" cap="none" dirty="0">
                <a:solidFill>
                  <a:srgbClr val="EF8600"/>
                </a:solidFill>
                <a:latin typeface="Arial Black"/>
                <a:ea typeface="Arial Black"/>
                <a:cs typeface="Arial Black"/>
                <a:sym typeface="Arial Black"/>
              </a:rPr>
              <a:t>Success</a:t>
            </a:r>
            <a:r>
              <a:rPr lang="en" sz="2500" b="0" i="0" u="none" strike="noStrike" cap="none" dirty="0">
                <a:solidFill>
                  <a:srgbClr val="000000"/>
                </a:solidFill>
                <a:latin typeface="Arial"/>
                <a:ea typeface="Arial"/>
                <a:cs typeface="Arial"/>
                <a:sym typeface="Arial"/>
              </a:rPr>
              <a:t> </a:t>
            </a:r>
            <a:r>
              <a:rPr lang="en" sz="3500" b="0" i="0" u="none" strike="noStrike" cap="none" dirty="0">
                <a:solidFill>
                  <a:srgbClr val="EF8600"/>
                </a:solidFill>
                <a:latin typeface="Arial Black"/>
                <a:ea typeface="Arial Black"/>
                <a:cs typeface="Arial Black"/>
                <a:sym typeface="Arial Black"/>
              </a:rPr>
              <a:t>Center</a:t>
            </a:r>
            <a:endParaRPr dirty="0"/>
          </a:p>
        </p:txBody>
      </p:sp>
      <p:sp>
        <p:nvSpPr>
          <p:cNvPr id="235" name="Google Shape;235;p25"/>
          <p:cNvSpPr txBox="1"/>
          <p:nvPr/>
        </p:nvSpPr>
        <p:spPr>
          <a:xfrm>
            <a:off x="12176531" y="11955369"/>
            <a:ext cx="4889949"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500" b="0" i="0" u="none" strike="noStrike" cap="none">
                <a:solidFill>
                  <a:srgbClr val="EF8600"/>
                </a:solidFill>
                <a:latin typeface="Arial Black"/>
                <a:ea typeface="Arial Black"/>
                <a:cs typeface="Arial Black"/>
                <a:sym typeface="Arial Black"/>
              </a:rPr>
              <a:t>Advising</a:t>
            </a:r>
            <a:endParaRPr/>
          </a:p>
        </p:txBody>
      </p:sp>
      <p:sp>
        <p:nvSpPr>
          <p:cNvPr id="236" name="Google Shape;236;p25"/>
          <p:cNvSpPr txBox="1"/>
          <p:nvPr/>
        </p:nvSpPr>
        <p:spPr>
          <a:xfrm>
            <a:off x="9110518" y="900012"/>
            <a:ext cx="11920314" cy="16312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0000" b="0" i="0" u="none" strike="noStrike" cap="none" dirty="0">
                <a:solidFill>
                  <a:srgbClr val="0033A0"/>
                </a:solidFill>
                <a:latin typeface="Oswald"/>
                <a:ea typeface="Oswald"/>
                <a:cs typeface="Oswald"/>
                <a:sym typeface="Oswald"/>
              </a:rPr>
              <a:t>Student Experience</a:t>
            </a:r>
            <a:endParaRPr dirty="0"/>
          </a:p>
        </p:txBody>
      </p:sp>
      <p:grpSp>
        <p:nvGrpSpPr>
          <p:cNvPr id="237" name="Google Shape;237;p25"/>
          <p:cNvGrpSpPr/>
          <p:nvPr/>
        </p:nvGrpSpPr>
        <p:grpSpPr>
          <a:xfrm>
            <a:off x="0" y="13820275"/>
            <a:ext cx="29260800" cy="2700000"/>
            <a:chOff x="0" y="13820275"/>
            <a:chExt cx="29260800" cy="2700000"/>
          </a:xfrm>
        </p:grpSpPr>
        <p:sp>
          <p:nvSpPr>
            <p:cNvPr id="238" name="Google Shape;238;p25"/>
            <p:cNvSpPr/>
            <p:nvPr/>
          </p:nvSpPr>
          <p:spPr>
            <a:xfrm>
              <a:off x="0" y="13820275"/>
              <a:ext cx="29260800" cy="2700000"/>
            </a:xfrm>
            <a:prstGeom prst="rect">
              <a:avLst/>
            </a:prstGeom>
            <a:solidFill>
              <a:srgbClr val="0033A0"/>
            </a:solidFill>
            <a:ln>
              <a:noFill/>
            </a:ln>
          </p:spPr>
          <p:txBody>
            <a:bodyPr spcFirstLastPara="1" wrap="square" lIns="361900" tIns="361900" rIns="361900" bIns="3619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rgbClr val="000000"/>
                </a:solidFill>
                <a:latin typeface="Arial"/>
                <a:ea typeface="Arial"/>
                <a:cs typeface="Arial"/>
                <a:sym typeface="Arial"/>
              </a:endParaRPr>
            </a:p>
          </p:txBody>
        </p:sp>
        <p:pic>
          <p:nvPicPr>
            <p:cNvPr id="239" name="Google Shape;239;p25"/>
            <p:cNvPicPr preferRelativeResize="0"/>
            <p:nvPr/>
          </p:nvPicPr>
          <p:blipFill rotWithShape="1">
            <a:blip r:embed="rId4">
              <a:alphaModFix/>
            </a:blip>
            <a:srcRect/>
            <a:stretch/>
          </p:blipFill>
          <p:spPr>
            <a:xfrm>
              <a:off x="1477124" y="14243513"/>
              <a:ext cx="6394602" cy="1841675"/>
            </a:xfrm>
            <a:prstGeom prst="rect">
              <a:avLst/>
            </a:prstGeom>
            <a:noFill/>
            <a:ln>
              <a:noFill/>
            </a:ln>
          </p:spPr>
        </p:pic>
        <p:pic>
          <p:nvPicPr>
            <p:cNvPr id="240" name="Google Shape;240;p25"/>
            <p:cNvPicPr preferRelativeResize="0"/>
            <p:nvPr/>
          </p:nvPicPr>
          <p:blipFill rotWithShape="1">
            <a:blip r:embed="rId3">
              <a:alphaModFix/>
            </a:blip>
            <a:srcRect/>
            <a:stretch/>
          </p:blipFill>
          <p:spPr>
            <a:xfrm>
              <a:off x="23954855" y="14036948"/>
              <a:ext cx="4071695" cy="2198725"/>
            </a:xfrm>
            <a:prstGeom prst="rect">
              <a:avLst/>
            </a:prstGeom>
            <a:noFill/>
            <a:ln>
              <a:noFill/>
            </a:ln>
          </p:spPr>
        </p:pic>
      </p:grpSp>
      <p:pic>
        <p:nvPicPr>
          <p:cNvPr id="241" name="Google Shape;241;p25"/>
          <p:cNvPicPr preferRelativeResize="0"/>
          <p:nvPr/>
        </p:nvPicPr>
        <p:blipFill rotWithShape="1">
          <a:blip r:embed="rId5">
            <a:alphaModFix/>
          </a:blip>
          <a:srcRect/>
          <a:stretch/>
        </p:blipFill>
        <p:spPr>
          <a:xfrm>
            <a:off x="12688099" y="4587146"/>
            <a:ext cx="4765153" cy="6939854"/>
          </a:xfrm>
          <a:prstGeom prst="rect">
            <a:avLst/>
          </a:prstGeom>
          <a:noFill/>
          <a:ln>
            <a:noFill/>
          </a:ln>
        </p:spPr>
      </p:pic>
      <p:grpSp>
        <p:nvGrpSpPr>
          <p:cNvPr id="242" name="Google Shape;242;p25"/>
          <p:cNvGrpSpPr/>
          <p:nvPr/>
        </p:nvGrpSpPr>
        <p:grpSpPr>
          <a:xfrm>
            <a:off x="0" y="13758438"/>
            <a:ext cx="29263336" cy="2700762"/>
            <a:chOff x="0" y="13758438"/>
            <a:chExt cx="29263336" cy="2700762"/>
          </a:xfrm>
        </p:grpSpPr>
        <p:grpSp>
          <p:nvGrpSpPr>
            <p:cNvPr id="243" name="Google Shape;243;p25"/>
            <p:cNvGrpSpPr/>
            <p:nvPr/>
          </p:nvGrpSpPr>
          <p:grpSpPr>
            <a:xfrm>
              <a:off x="0" y="13758438"/>
              <a:ext cx="29263336" cy="2700762"/>
              <a:chOff x="0" y="13758438"/>
              <a:chExt cx="29263336" cy="2700762"/>
            </a:xfrm>
          </p:grpSpPr>
          <p:pic>
            <p:nvPicPr>
              <p:cNvPr id="244" name="Google Shape;244;p25"/>
              <p:cNvPicPr preferRelativeResize="0"/>
              <p:nvPr/>
            </p:nvPicPr>
            <p:blipFill rotWithShape="1">
              <a:blip r:embed="rId6">
                <a:alphaModFix/>
              </a:blip>
              <a:srcRect l="27392" r="19799"/>
              <a:stretch/>
            </p:blipFill>
            <p:spPr>
              <a:xfrm>
                <a:off x="0" y="13758438"/>
                <a:ext cx="29263336" cy="2700762"/>
              </a:xfrm>
              <a:prstGeom prst="rect">
                <a:avLst/>
              </a:prstGeom>
              <a:noFill/>
              <a:ln>
                <a:noFill/>
              </a:ln>
            </p:spPr>
          </p:pic>
          <p:pic>
            <p:nvPicPr>
              <p:cNvPr id="245" name="Google Shape;245;p25"/>
              <p:cNvPicPr preferRelativeResize="0"/>
              <p:nvPr/>
            </p:nvPicPr>
            <p:blipFill rotWithShape="1">
              <a:blip r:embed="rId7">
                <a:alphaModFix/>
              </a:blip>
              <a:srcRect/>
              <a:stretch/>
            </p:blipFill>
            <p:spPr>
              <a:xfrm>
                <a:off x="21812575" y="14162669"/>
                <a:ext cx="6350000" cy="1892300"/>
              </a:xfrm>
              <a:prstGeom prst="rect">
                <a:avLst/>
              </a:prstGeom>
              <a:noFill/>
              <a:ln>
                <a:noFill/>
              </a:ln>
            </p:spPr>
          </p:pic>
        </p:grpSp>
        <p:cxnSp>
          <p:nvCxnSpPr>
            <p:cNvPr id="246" name="Google Shape;246;p25"/>
            <p:cNvCxnSpPr/>
            <p:nvPr/>
          </p:nvCxnSpPr>
          <p:spPr>
            <a:xfrm>
              <a:off x="0" y="13758438"/>
              <a:ext cx="29260800" cy="0"/>
            </a:xfrm>
            <a:prstGeom prst="straightConnector1">
              <a:avLst/>
            </a:prstGeom>
            <a:noFill/>
            <a:ln w="127000" cap="flat" cmpd="sng">
              <a:solidFill>
                <a:srgbClr val="C1D430"/>
              </a:solidFill>
              <a:prstDash val="solid"/>
              <a:round/>
              <a:headEnd type="none" w="sm" len="sm"/>
              <a:tailEnd type="none" w="sm" len="sm"/>
            </a:ln>
          </p:spPr>
        </p:cxnSp>
      </p:grpSp>
      <p:sp>
        <p:nvSpPr>
          <p:cNvPr id="247" name="Google Shape;247;p25"/>
          <p:cNvSpPr txBox="1"/>
          <p:nvPr/>
        </p:nvSpPr>
        <p:spPr>
          <a:xfrm>
            <a:off x="12176531" y="3157044"/>
            <a:ext cx="5360396" cy="17081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3500" b="0" i="0" u="none" strike="noStrike" cap="none" dirty="0">
                <a:solidFill>
                  <a:srgbClr val="EF8600"/>
                </a:solidFill>
                <a:latin typeface="Arial Black"/>
                <a:ea typeface="Arial Black"/>
                <a:cs typeface="Arial Black"/>
                <a:sym typeface="Arial Black"/>
              </a:rPr>
              <a:t>College-wide Tutoring for Success Policy</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grpSp>
        <p:nvGrpSpPr>
          <p:cNvPr id="252" name="Google Shape;252;p26"/>
          <p:cNvGrpSpPr/>
          <p:nvPr/>
        </p:nvGrpSpPr>
        <p:grpSpPr>
          <a:xfrm>
            <a:off x="0" y="13820275"/>
            <a:ext cx="29260800" cy="2700000"/>
            <a:chOff x="0" y="13820275"/>
            <a:chExt cx="29260800" cy="2700000"/>
          </a:xfrm>
        </p:grpSpPr>
        <p:sp>
          <p:nvSpPr>
            <p:cNvPr id="253" name="Google Shape;253;p26"/>
            <p:cNvSpPr/>
            <p:nvPr/>
          </p:nvSpPr>
          <p:spPr>
            <a:xfrm>
              <a:off x="0" y="13820275"/>
              <a:ext cx="29260800" cy="2700000"/>
            </a:xfrm>
            <a:prstGeom prst="rect">
              <a:avLst/>
            </a:prstGeom>
            <a:solidFill>
              <a:srgbClr val="0033A0"/>
            </a:solidFill>
            <a:ln>
              <a:noFill/>
            </a:ln>
          </p:spPr>
          <p:txBody>
            <a:bodyPr spcFirstLastPara="1" wrap="square" lIns="361900" tIns="361900" rIns="361900" bIns="3619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rgbClr val="000000"/>
                </a:solidFill>
                <a:latin typeface="Arial"/>
                <a:ea typeface="Arial"/>
                <a:cs typeface="Arial"/>
                <a:sym typeface="Arial"/>
              </a:endParaRPr>
            </a:p>
          </p:txBody>
        </p:sp>
        <p:pic>
          <p:nvPicPr>
            <p:cNvPr id="254" name="Google Shape;254;p26"/>
            <p:cNvPicPr preferRelativeResize="0"/>
            <p:nvPr/>
          </p:nvPicPr>
          <p:blipFill rotWithShape="1">
            <a:blip r:embed="rId3">
              <a:alphaModFix/>
            </a:blip>
            <a:srcRect/>
            <a:stretch/>
          </p:blipFill>
          <p:spPr>
            <a:xfrm>
              <a:off x="1477124" y="14243513"/>
              <a:ext cx="6394602" cy="1841675"/>
            </a:xfrm>
            <a:prstGeom prst="rect">
              <a:avLst/>
            </a:prstGeom>
            <a:noFill/>
            <a:ln>
              <a:noFill/>
            </a:ln>
          </p:spPr>
        </p:pic>
        <p:pic>
          <p:nvPicPr>
            <p:cNvPr id="255" name="Google Shape;255;p26"/>
            <p:cNvPicPr preferRelativeResize="0"/>
            <p:nvPr/>
          </p:nvPicPr>
          <p:blipFill rotWithShape="1">
            <a:blip r:embed="rId4">
              <a:alphaModFix/>
            </a:blip>
            <a:srcRect/>
            <a:stretch/>
          </p:blipFill>
          <p:spPr>
            <a:xfrm>
              <a:off x="23954855" y="14036948"/>
              <a:ext cx="4071695" cy="2198725"/>
            </a:xfrm>
            <a:prstGeom prst="rect">
              <a:avLst/>
            </a:prstGeom>
            <a:noFill/>
            <a:ln>
              <a:noFill/>
            </a:ln>
          </p:spPr>
        </p:pic>
      </p:grpSp>
      <p:grpSp>
        <p:nvGrpSpPr>
          <p:cNvPr id="256" name="Google Shape;256;p26"/>
          <p:cNvGrpSpPr/>
          <p:nvPr/>
        </p:nvGrpSpPr>
        <p:grpSpPr>
          <a:xfrm>
            <a:off x="0" y="13758438"/>
            <a:ext cx="29263336" cy="2700762"/>
            <a:chOff x="0" y="13758438"/>
            <a:chExt cx="29263336" cy="2700762"/>
          </a:xfrm>
        </p:grpSpPr>
        <p:grpSp>
          <p:nvGrpSpPr>
            <p:cNvPr id="257" name="Google Shape;257;p26"/>
            <p:cNvGrpSpPr/>
            <p:nvPr/>
          </p:nvGrpSpPr>
          <p:grpSpPr>
            <a:xfrm>
              <a:off x="0" y="13758438"/>
              <a:ext cx="29263336" cy="2700762"/>
              <a:chOff x="0" y="13758438"/>
              <a:chExt cx="29263336" cy="2700762"/>
            </a:xfrm>
          </p:grpSpPr>
          <p:pic>
            <p:nvPicPr>
              <p:cNvPr id="258" name="Google Shape;258;p26"/>
              <p:cNvPicPr preferRelativeResize="0"/>
              <p:nvPr/>
            </p:nvPicPr>
            <p:blipFill rotWithShape="1">
              <a:blip r:embed="rId5">
                <a:alphaModFix/>
              </a:blip>
              <a:srcRect l="27392" r="19799"/>
              <a:stretch/>
            </p:blipFill>
            <p:spPr>
              <a:xfrm>
                <a:off x="0" y="13758438"/>
                <a:ext cx="29263336" cy="2700762"/>
              </a:xfrm>
              <a:prstGeom prst="rect">
                <a:avLst/>
              </a:prstGeom>
              <a:noFill/>
              <a:ln>
                <a:noFill/>
              </a:ln>
            </p:spPr>
          </p:pic>
          <p:pic>
            <p:nvPicPr>
              <p:cNvPr id="259" name="Google Shape;259;p26"/>
              <p:cNvPicPr preferRelativeResize="0"/>
              <p:nvPr/>
            </p:nvPicPr>
            <p:blipFill rotWithShape="1">
              <a:blip r:embed="rId6">
                <a:alphaModFix/>
              </a:blip>
              <a:srcRect/>
              <a:stretch/>
            </p:blipFill>
            <p:spPr>
              <a:xfrm>
                <a:off x="21812575" y="14162669"/>
                <a:ext cx="6350000" cy="1892300"/>
              </a:xfrm>
              <a:prstGeom prst="rect">
                <a:avLst/>
              </a:prstGeom>
              <a:noFill/>
              <a:ln>
                <a:noFill/>
              </a:ln>
            </p:spPr>
          </p:pic>
        </p:grpSp>
        <p:cxnSp>
          <p:nvCxnSpPr>
            <p:cNvPr id="260" name="Google Shape;260;p26"/>
            <p:cNvCxnSpPr/>
            <p:nvPr/>
          </p:nvCxnSpPr>
          <p:spPr>
            <a:xfrm>
              <a:off x="0" y="13758438"/>
              <a:ext cx="29260800" cy="0"/>
            </a:xfrm>
            <a:prstGeom prst="straightConnector1">
              <a:avLst/>
            </a:prstGeom>
            <a:noFill/>
            <a:ln w="127000" cap="flat" cmpd="sng">
              <a:solidFill>
                <a:srgbClr val="C1D430"/>
              </a:solidFill>
              <a:prstDash val="solid"/>
              <a:round/>
              <a:headEnd type="none" w="sm" len="sm"/>
              <a:tailEnd type="none" w="sm" len="sm"/>
            </a:ln>
          </p:spPr>
        </p:cxnSp>
      </p:grpSp>
      <p:pic>
        <p:nvPicPr>
          <p:cNvPr id="261" name="Google Shape;261;p26"/>
          <p:cNvPicPr preferRelativeResize="0"/>
          <p:nvPr/>
        </p:nvPicPr>
        <p:blipFill>
          <a:blip r:embed="rId7">
            <a:alphaModFix/>
          </a:blip>
          <a:stretch>
            <a:fillRect/>
          </a:stretch>
        </p:blipFill>
        <p:spPr>
          <a:xfrm>
            <a:off x="2838592" y="719375"/>
            <a:ext cx="7863300" cy="11794925"/>
          </a:xfrm>
          <a:prstGeom prst="rect">
            <a:avLst/>
          </a:prstGeom>
          <a:noFill/>
          <a:ln>
            <a:noFill/>
          </a:ln>
        </p:spPr>
      </p:pic>
      <p:graphicFrame>
        <p:nvGraphicFramePr>
          <p:cNvPr id="262" name="Google Shape;262;p26"/>
          <p:cNvGraphicFramePr/>
          <p:nvPr>
            <p:extLst>
              <p:ext uri="{D42A27DB-BD31-4B8C-83A1-F6EECF244321}">
                <p14:modId xmlns:p14="http://schemas.microsoft.com/office/powerpoint/2010/main" val="1160190804"/>
              </p:ext>
            </p:extLst>
          </p:nvPr>
        </p:nvGraphicFramePr>
        <p:xfrm>
          <a:off x="11447320" y="486182"/>
          <a:ext cx="14631368" cy="12957112"/>
        </p:xfrm>
        <a:graphic>
          <a:graphicData uri="http://schemas.openxmlformats.org/drawingml/2006/table">
            <a:tbl>
              <a:tblPr>
                <a:noFill/>
                <a:tableStyleId>{51A03254-7B1C-4867-B7E8-799B8DE69A8A}</a:tableStyleId>
              </a:tblPr>
              <a:tblGrid>
                <a:gridCol w="14631368">
                  <a:extLst>
                    <a:ext uri="{9D8B030D-6E8A-4147-A177-3AD203B41FA5}">
                      <a16:colId xmlns:a16="http://schemas.microsoft.com/office/drawing/2014/main" val="20000"/>
                    </a:ext>
                  </a:extLst>
                </a:gridCol>
              </a:tblGrid>
              <a:tr h="11432325">
                <a:tc>
                  <a:txBody>
                    <a:bodyPr/>
                    <a:lstStyle/>
                    <a:p>
                      <a:pPr marL="88900" marR="88900" lvl="0" indent="0" algn="l" rtl="0">
                        <a:lnSpc>
                          <a:spcPct val="115000"/>
                        </a:lnSpc>
                        <a:spcBef>
                          <a:spcPts val="1200"/>
                        </a:spcBef>
                        <a:spcAft>
                          <a:spcPts val="0"/>
                        </a:spcAft>
                        <a:buNone/>
                      </a:pPr>
                      <a:r>
                        <a:rPr lang="en" sz="3600" b="1" dirty="0">
                          <a:solidFill>
                            <a:srgbClr val="1155CC"/>
                          </a:solidFill>
                          <a:latin typeface="Oswald" panose="020B0604020202020204" charset="0"/>
                          <a:ea typeface="Times New Roman"/>
                          <a:cs typeface="Times New Roman"/>
                          <a:sym typeface="Times New Roman"/>
                        </a:rPr>
                        <a:t>“I was very impressed by the support I received during the course of this class.”</a:t>
                      </a:r>
                      <a:endParaRPr sz="3600" b="1" dirty="0">
                        <a:solidFill>
                          <a:srgbClr val="1155CC"/>
                        </a:solidFill>
                        <a:latin typeface="Oswald" panose="020B0604020202020204" charset="0"/>
                        <a:ea typeface="Times New Roman"/>
                        <a:cs typeface="Times New Roman"/>
                        <a:sym typeface="Times New Roman"/>
                      </a:endParaRPr>
                    </a:p>
                    <a:p>
                      <a:pPr marL="88900" marR="88900" lvl="0" indent="0" algn="l" rtl="0">
                        <a:lnSpc>
                          <a:spcPct val="115000"/>
                        </a:lnSpc>
                        <a:spcBef>
                          <a:spcPts val="1200"/>
                        </a:spcBef>
                        <a:spcAft>
                          <a:spcPts val="0"/>
                        </a:spcAft>
                        <a:buNone/>
                      </a:pPr>
                      <a:r>
                        <a:rPr lang="en" sz="3600" b="1" dirty="0">
                          <a:solidFill>
                            <a:srgbClr val="1155CC"/>
                          </a:solidFill>
                          <a:latin typeface="Oswald" panose="020B0604020202020204" charset="0"/>
                          <a:ea typeface="Times New Roman"/>
                          <a:cs typeface="Times New Roman"/>
                          <a:sym typeface="Times New Roman"/>
                        </a:rPr>
                        <a:t> </a:t>
                      </a:r>
                      <a:endParaRPr sz="3600" b="1" dirty="0">
                        <a:solidFill>
                          <a:srgbClr val="1155CC"/>
                        </a:solidFill>
                        <a:latin typeface="Oswald" panose="020B0604020202020204" charset="0"/>
                        <a:ea typeface="Times New Roman"/>
                        <a:cs typeface="Times New Roman"/>
                        <a:sym typeface="Times New Roman"/>
                      </a:endParaRPr>
                    </a:p>
                    <a:p>
                      <a:pPr marL="88900" marR="88900" lvl="0" indent="0" algn="l" rtl="0">
                        <a:lnSpc>
                          <a:spcPct val="115000"/>
                        </a:lnSpc>
                        <a:spcBef>
                          <a:spcPts val="1200"/>
                        </a:spcBef>
                        <a:spcAft>
                          <a:spcPts val="0"/>
                        </a:spcAft>
                        <a:buNone/>
                      </a:pPr>
                      <a:r>
                        <a:rPr lang="en" sz="3600" b="1" dirty="0">
                          <a:solidFill>
                            <a:srgbClr val="1155CC"/>
                          </a:solidFill>
                          <a:latin typeface="Oswald" panose="020B0604020202020204" charset="0"/>
                          <a:ea typeface="Times New Roman"/>
                          <a:cs typeface="Times New Roman"/>
                          <a:sym typeface="Times New Roman"/>
                        </a:rPr>
                        <a:t>“My instructors were both extraordinary teachers and were willing to go above and beyond to make sure the course content got taught in a timely but helpful manner.”</a:t>
                      </a:r>
                      <a:endParaRPr sz="3600" b="1" dirty="0">
                        <a:solidFill>
                          <a:srgbClr val="1155CC"/>
                        </a:solidFill>
                        <a:latin typeface="Oswald" panose="020B0604020202020204" charset="0"/>
                        <a:ea typeface="Times New Roman"/>
                        <a:cs typeface="Times New Roman"/>
                        <a:sym typeface="Times New Roman"/>
                      </a:endParaRPr>
                    </a:p>
                    <a:p>
                      <a:pPr marL="88900" marR="88900" lvl="0" indent="0" algn="l" rtl="0">
                        <a:lnSpc>
                          <a:spcPct val="115000"/>
                        </a:lnSpc>
                        <a:spcBef>
                          <a:spcPts val="1200"/>
                        </a:spcBef>
                        <a:spcAft>
                          <a:spcPts val="0"/>
                        </a:spcAft>
                        <a:buNone/>
                      </a:pPr>
                      <a:r>
                        <a:rPr lang="en" sz="3600" b="1" dirty="0">
                          <a:solidFill>
                            <a:srgbClr val="1155CC"/>
                          </a:solidFill>
                          <a:latin typeface="Oswald" panose="020B0604020202020204" charset="0"/>
                          <a:ea typeface="Times New Roman"/>
                          <a:cs typeface="Times New Roman"/>
                          <a:sym typeface="Times New Roman"/>
                        </a:rPr>
                        <a:t> </a:t>
                      </a:r>
                      <a:endParaRPr sz="3600" b="1" dirty="0">
                        <a:solidFill>
                          <a:srgbClr val="1155CC"/>
                        </a:solidFill>
                        <a:latin typeface="Oswald" panose="020B0604020202020204" charset="0"/>
                        <a:ea typeface="Times New Roman"/>
                        <a:cs typeface="Times New Roman"/>
                        <a:sym typeface="Times New Roman"/>
                      </a:endParaRPr>
                    </a:p>
                    <a:p>
                      <a:pPr marL="88900" marR="88900" lvl="0" indent="0" algn="l" rtl="0">
                        <a:lnSpc>
                          <a:spcPct val="115000"/>
                        </a:lnSpc>
                        <a:spcBef>
                          <a:spcPts val="1200"/>
                        </a:spcBef>
                        <a:spcAft>
                          <a:spcPts val="0"/>
                        </a:spcAft>
                        <a:buNone/>
                      </a:pPr>
                      <a:r>
                        <a:rPr lang="en" sz="3600" b="1" dirty="0">
                          <a:solidFill>
                            <a:srgbClr val="1155CC"/>
                          </a:solidFill>
                          <a:latin typeface="Oswald" panose="020B0604020202020204" charset="0"/>
                          <a:ea typeface="Times New Roman"/>
                          <a:cs typeface="Times New Roman"/>
                          <a:sym typeface="Times New Roman"/>
                        </a:rPr>
                        <a:t>“Between the teachers and Inquizative, I had all the resources I needed to study.”</a:t>
                      </a:r>
                      <a:endParaRPr sz="3600" b="1" dirty="0">
                        <a:solidFill>
                          <a:srgbClr val="1155CC"/>
                        </a:solidFill>
                        <a:latin typeface="Oswald" panose="020B0604020202020204" charset="0"/>
                        <a:ea typeface="Times New Roman"/>
                        <a:cs typeface="Times New Roman"/>
                        <a:sym typeface="Times New Roman"/>
                      </a:endParaRPr>
                    </a:p>
                    <a:p>
                      <a:pPr marL="88900" marR="88900" lvl="0" indent="0" algn="l" rtl="0">
                        <a:lnSpc>
                          <a:spcPct val="115000"/>
                        </a:lnSpc>
                        <a:spcBef>
                          <a:spcPts val="1200"/>
                        </a:spcBef>
                        <a:spcAft>
                          <a:spcPts val="0"/>
                        </a:spcAft>
                        <a:buNone/>
                      </a:pPr>
                      <a:r>
                        <a:rPr lang="en" sz="3600" b="1" dirty="0">
                          <a:solidFill>
                            <a:srgbClr val="1155CC"/>
                          </a:solidFill>
                          <a:latin typeface="Oswald" panose="020B0604020202020204" charset="0"/>
                          <a:ea typeface="Times New Roman"/>
                          <a:cs typeface="Times New Roman"/>
                          <a:sym typeface="Times New Roman"/>
                        </a:rPr>
                        <a:t> </a:t>
                      </a:r>
                      <a:endParaRPr sz="3600" b="1" dirty="0">
                        <a:solidFill>
                          <a:srgbClr val="1155CC"/>
                        </a:solidFill>
                        <a:latin typeface="Oswald" panose="020B0604020202020204" charset="0"/>
                        <a:ea typeface="Times New Roman"/>
                        <a:cs typeface="Times New Roman"/>
                        <a:sym typeface="Times New Roman"/>
                      </a:endParaRPr>
                    </a:p>
                    <a:p>
                      <a:pPr marL="88900" marR="88900" lvl="0" indent="0" algn="l" rtl="0">
                        <a:lnSpc>
                          <a:spcPct val="115000"/>
                        </a:lnSpc>
                        <a:spcBef>
                          <a:spcPts val="1200"/>
                        </a:spcBef>
                        <a:spcAft>
                          <a:spcPts val="0"/>
                        </a:spcAft>
                        <a:buNone/>
                      </a:pPr>
                      <a:r>
                        <a:rPr lang="en" sz="3600" b="1" dirty="0">
                          <a:solidFill>
                            <a:srgbClr val="1155CC"/>
                          </a:solidFill>
                          <a:latin typeface="Oswald" panose="020B0604020202020204" charset="0"/>
                          <a:ea typeface="Times New Roman"/>
                          <a:cs typeface="Times New Roman"/>
                          <a:sym typeface="Times New Roman"/>
                        </a:rPr>
                        <a:t>“…by far the best class I have ever taken and the first math class that I actually felt I understood.”</a:t>
                      </a:r>
                      <a:endParaRPr sz="3600" b="1" dirty="0">
                        <a:solidFill>
                          <a:srgbClr val="1155CC"/>
                        </a:solidFill>
                        <a:latin typeface="Oswald" panose="020B0604020202020204" charset="0"/>
                        <a:ea typeface="Times New Roman"/>
                        <a:cs typeface="Times New Roman"/>
                        <a:sym typeface="Times New Roman"/>
                      </a:endParaRPr>
                    </a:p>
                    <a:p>
                      <a:pPr marL="88900" marR="88900" lvl="0" indent="0" algn="l" rtl="0">
                        <a:lnSpc>
                          <a:spcPct val="115000"/>
                        </a:lnSpc>
                        <a:spcBef>
                          <a:spcPts val="1200"/>
                        </a:spcBef>
                        <a:spcAft>
                          <a:spcPts val="0"/>
                        </a:spcAft>
                        <a:buNone/>
                      </a:pPr>
                      <a:r>
                        <a:rPr lang="en" sz="3600" b="1" dirty="0">
                          <a:solidFill>
                            <a:srgbClr val="1155CC"/>
                          </a:solidFill>
                          <a:latin typeface="Oswald" panose="020B0604020202020204" charset="0"/>
                          <a:ea typeface="Times New Roman"/>
                          <a:cs typeface="Times New Roman"/>
                          <a:sym typeface="Times New Roman"/>
                        </a:rPr>
                        <a:t> </a:t>
                      </a:r>
                      <a:endParaRPr sz="3600" b="1" dirty="0">
                        <a:solidFill>
                          <a:srgbClr val="1155CC"/>
                        </a:solidFill>
                        <a:latin typeface="Oswald" panose="020B0604020202020204" charset="0"/>
                        <a:ea typeface="Times New Roman"/>
                        <a:cs typeface="Times New Roman"/>
                        <a:sym typeface="Times New Roman"/>
                      </a:endParaRPr>
                    </a:p>
                    <a:p>
                      <a:pPr marL="88900" marR="88900" lvl="0" indent="0" algn="l" rtl="0">
                        <a:lnSpc>
                          <a:spcPct val="115000"/>
                        </a:lnSpc>
                        <a:spcBef>
                          <a:spcPts val="1200"/>
                        </a:spcBef>
                        <a:spcAft>
                          <a:spcPts val="0"/>
                        </a:spcAft>
                        <a:buNone/>
                      </a:pPr>
                      <a:r>
                        <a:rPr lang="en" sz="3600" b="1" dirty="0">
                          <a:solidFill>
                            <a:srgbClr val="1155CC"/>
                          </a:solidFill>
                          <a:latin typeface="Oswald" panose="020B0604020202020204" charset="0"/>
                          <a:ea typeface="Times New Roman"/>
                          <a:cs typeface="Times New Roman"/>
                          <a:sym typeface="Times New Roman"/>
                        </a:rPr>
                        <a:t>“Tutoring has made a huge difference for me.”</a:t>
                      </a:r>
                      <a:endParaRPr sz="3600" b="1" dirty="0">
                        <a:solidFill>
                          <a:srgbClr val="1155CC"/>
                        </a:solidFill>
                        <a:latin typeface="Oswald" panose="020B0604020202020204" charset="0"/>
                        <a:ea typeface="Times New Roman"/>
                        <a:cs typeface="Times New Roman"/>
                        <a:sym typeface="Times New Roman"/>
                      </a:endParaRPr>
                    </a:p>
                    <a:p>
                      <a:pPr marL="88900" marR="88900" lvl="0" indent="0" algn="l" rtl="0">
                        <a:lnSpc>
                          <a:spcPct val="115000"/>
                        </a:lnSpc>
                        <a:spcBef>
                          <a:spcPts val="1200"/>
                        </a:spcBef>
                        <a:spcAft>
                          <a:spcPts val="0"/>
                        </a:spcAft>
                        <a:buNone/>
                      </a:pPr>
                      <a:r>
                        <a:rPr lang="en" sz="3600" b="1" dirty="0">
                          <a:solidFill>
                            <a:srgbClr val="1155CC"/>
                          </a:solidFill>
                          <a:latin typeface="Oswald" panose="020B0604020202020204" charset="0"/>
                          <a:ea typeface="Times New Roman"/>
                          <a:cs typeface="Times New Roman"/>
                          <a:sym typeface="Times New Roman"/>
                        </a:rPr>
                        <a:t> </a:t>
                      </a:r>
                      <a:endParaRPr sz="3600" b="1" dirty="0">
                        <a:solidFill>
                          <a:srgbClr val="1155CC"/>
                        </a:solidFill>
                        <a:latin typeface="Oswald" panose="020B0604020202020204" charset="0"/>
                        <a:ea typeface="Times New Roman"/>
                        <a:cs typeface="Times New Roman"/>
                        <a:sym typeface="Times New Roman"/>
                      </a:endParaRPr>
                    </a:p>
                    <a:p>
                      <a:pPr marL="88900" marR="88900" lvl="0" indent="0" algn="l" rtl="0">
                        <a:lnSpc>
                          <a:spcPct val="115000"/>
                        </a:lnSpc>
                        <a:spcBef>
                          <a:spcPts val="1200"/>
                        </a:spcBef>
                        <a:spcAft>
                          <a:spcPts val="0"/>
                        </a:spcAft>
                        <a:buNone/>
                      </a:pPr>
                      <a:r>
                        <a:rPr lang="en" sz="3600" b="1" dirty="0">
                          <a:solidFill>
                            <a:srgbClr val="1155CC"/>
                          </a:solidFill>
                          <a:latin typeface="Oswald" panose="020B0604020202020204" charset="0"/>
                          <a:ea typeface="Times New Roman"/>
                          <a:cs typeface="Times New Roman"/>
                          <a:sym typeface="Times New Roman"/>
                        </a:rPr>
                        <a:t>“My professor, in the co-req, has done an amazing job helping her students understand the material, and she  was always available to help anyone who had questions.”</a:t>
                      </a:r>
                      <a:endParaRPr sz="3600" b="1" dirty="0">
                        <a:solidFill>
                          <a:srgbClr val="1155CC"/>
                        </a:solidFill>
                        <a:latin typeface="Oswald" panose="020B0604020202020204" charset="0"/>
                        <a:ea typeface="Times New Roman"/>
                        <a:cs typeface="Times New Roman"/>
                        <a:sym typeface="Times New Roman"/>
                      </a:endParaRPr>
                    </a:p>
                  </a:txBody>
                  <a:tcPr marL="63500" marR="63500" marT="63500" marB="63500">
                    <a:lnL w="12700" cap="flat" cmpd="sng">
                      <a:solidFill>
                        <a:srgbClr val="0000FF"/>
                      </a:solidFill>
                      <a:prstDash val="solid"/>
                      <a:round/>
                      <a:headEnd type="none" w="sm" len="sm"/>
                      <a:tailEnd type="none" w="sm" len="sm"/>
                    </a:lnL>
                    <a:lnR w="12700" cap="flat" cmpd="sng">
                      <a:solidFill>
                        <a:srgbClr val="0000FF"/>
                      </a:solidFill>
                      <a:prstDash val="solid"/>
                      <a:round/>
                      <a:headEnd type="none" w="sm" len="sm"/>
                      <a:tailEnd type="none" w="sm" len="sm"/>
                    </a:lnR>
                    <a:lnT w="12700" cap="flat" cmpd="sng">
                      <a:solidFill>
                        <a:srgbClr val="0000FF"/>
                      </a:solidFill>
                      <a:prstDash val="solid"/>
                      <a:round/>
                      <a:headEnd type="none" w="sm" len="sm"/>
                      <a:tailEnd type="none" w="sm" len="sm"/>
                    </a:lnT>
                    <a:lnB w="127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63" name="Google Shape;263;p26"/>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1200" b="1">
                <a:solidFill>
                  <a:srgbClr val="0000FF"/>
                </a:solidFill>
                <a:latin typeface="Times New Roman"/>
                <a:ea typeface="Times New Roman"/>
                <a:cs typeface="Times New Roman"/>
                <a:sym typeface="Times New Roman"/>
              </a:rPr>
              <a:t> </a:t>
            </a:r>
            <a:endParaRPr sz="1200" b="1">
              <a:solidFill>
                <a:srgbClr val="0000FF"/>
              </a:solidFill>
              <a:latin typeface="Times New Roman"/>
              <a:ea typeface="Times New Roman"/>
              <a:cs typeface="Times New Roman"/>
              <a:sym typeface="Times New Roman"/>
            </a:endParaRPr>
          </a:p>
        </p:txBody>
      </p:sp>
      <p:sp>
        <p:nvSpPr>
          <p:cNvPr id="264" name="Google Shape;264;p26"/>
          <p:cNvSpPr txBox="1"/>
          <p:nvPr/>
        </p:nvSpPr>
        <p:spPr>
          <a:xfrm>
            <a:off x="4862300" y="14600725"/>
            <a:ext cx="9377400" cy="1139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200" dirty="0">
                <a:solidFill>
                  <a:schemeClr val="lt1"/>
                </a:solidFill>
              </a:rPr>
              <a:t>Student Comments</a:t>
            </a:r>
            <a:endParaRPr sz="6200" dirty="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7"/>
          <p:cNvSpPr/>
          <p:nvPr/>
        </p:nvSpPr>
        <p:spPr>
          <a:xfrm>
            <a:off x="0" y="13820275"/>
            <a:ext cx="29260800" cy="2700000"/>
          </a:xfrm>
          <a:prstGeom prst="rect">
            <a:avLst/>
          </a:prstGeom>
          <a:solidFill>
            <a:srgbClr val="0033A0"/>
          </a:solidFill>
          <a:ln>
            <a:noFill/>
          </a:ln>
        </p:spPr>
        <p:txBody>
          <a:bodyPr spcFirstLastPara="1" wrap="square" lIns="361900" tIns="361900" rIns="361900" bIns="361900" anchor="ctr" anchorCtr="0">
            <a:no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rgbClr val="000000"/>
              </a:solidFill>
              <a:latin typeface="Arial"/>
              <a:ea typeface="Arial"/>
              <a:cs typeface="Arial"/>
              <a:sym typeface="Arial"/>
            </a:endParaRPr>
          </a:p>
        </p:txBody>
      </p:sp>
      <p:pic>
        <p:nvPicPr>
          <p:cNvPr id="270" name="Google Shape;270;p27"/>
          <p:cNvPicPr preferRelativeResize="0"/>
          <p:nvPr/>
        </p:nvPicPr>
        <p:blipFill rotWithShape="1">
          <a:blip r:embed="rId3">
            <a:alphaModFix/>
          </a:blip>
          <a:srcRect/>
          <a:stretch/>
        </p:blipFill>
        <p:spPr>
          <a:xfrm>
            <a:off x="1477124" y="14243513"/>
            <a:ext cx="6394602" cy="1841675"/>
          </a:xfrm>
          <a:prstGeom prst="rect">
            <a:avLst/>
          </a:prstGeom>
          <a:noFill/>
          <a:ln>
            <a:noFill/>
          </a:ln>
        </p:spPr>
      </p:pic>
      <p:pic>
        <p:nvPicPr>
          <p:cNvPr id="271" name="Google Shape;271;p27"/>
          <p:cNvPicPr preferRelativeResize="0"/>
          <p:nvPr/>
        </p:nvPicPr>
        <p:blipFill rotWithShape="1">
          <a:blip r:embed="rId4">
            <a:alphaModFix/>
          </a:blip>
          <a:srcRect/>
          <a:stretch/>
        </p:blipFill>
        <p:spPr>
          <a:xfrm>
            <a:off x="23954855" y="14036948"/>
            <a:ext cx="4071695" cy="2198725"/>
          </a:xfrm>
          <a:prstGeom prst="rect">
            <a:avLst/>
          </a:prstGeom>
          <a:noFill/>
          <a:ln>
            <a:noFill/>
          </a:ln>
        </p:spPr>
      </p:pic>
      <p:sp>
        <p:nvSpPr>
          <p:cNvPr id="272" name="Google Shape;272;p27"/>
          <p:cNvSpPr txBox="1"/>
          <p:nvPr/>
        </p:nvSpPr>
        <p:spPr>
          <a:xfrm>
            <a:off x="2321917" y="4487941"/>
            <a:ext cx="16070268" cy="8402260"/>
          </a:xfrm>
          <a:prstGeom prst="rect">
            <a:avLst/>
          </a:prstGeom>
          <a:noFill/>
          <a:ln>
            <a:noFill/>
          </a:ln>
        </p:spPr>
        <p:txBody>
          <a:bodyPr spcFirstLastPara="1" wrap="square" lIns="91425" tIns="45700" rIns="91425" bIns="45700" anchor="t" anchorCtr="0">
            <a:spAutoFit/>
          </a:bodyPr>
          <a:lstStyle/>
          <a:p>
            <a:pPr marL="857250" marR="0" lvl="0" indent="-857250" algn="l" rtl="0">
              <a:lnSpc>
                <a:spcPct val="150000"/>
              </a:lnSpc>
              <a:spcBef>
                <a:spcPts val="0"/>
              </a:spcBef>
              <a:spcAft>
                <a:spcPts val="0"/>
              </a:spcAft>
              <a:buClr>
                <a:srgbClr val="FFA937"/>
              </a:buClr>
              <a:buSzPts val="6000"/>
              <a:buFont typeface="Noto Sans Symbols"/>
              <a:buChar char="❖"/>
            </a:pPr>
            <a:r>
              <a:rPr lang="en" sz="6000" b="0" i="0" u="none" strike="noStrike" cap="none" dirty="0">
                <a:solidFill>
                  <a:srgbClr val="0033A0"/>
                </a:solidFill>
                <a:latin typeface="Oswald"/>
                <a:ea typeface="Oswald"/>
                <a:cs typeface="Oswald"/>
                <a:sym typeface="Oswald"/>
              </a:rPr>
              <a:t>Consistent messaging about the offerings</a:t>
            </a:r>
            <a:endParaRPr dirty="0"/>
          </a:p>
          <a:p>
            <a:pPr marL="857250" marR="0" lvl="0" indent="-857250" algn="l" rtl="0">
              <a:lnSpc>
                <a:spcPct val="150000"/>
              </a:lnSpc>
              <a:spcBef>
                <a:spcPts val="0"/>
              </a:spcBef>
              <a:spcAft>
                <a:spcPts val="0"/>
              </a:spcAft>
              <a:buClr>
                <a:srgbClr val="FFA937"/>
              </a:buClr>
              <a:buSzPts val="6000"/>
              <a:buFont typeface="Noto Sans Symbols"/>
              <a:buChar char="❖"/>
            </a:pPr>
            <a:r>
              <a:rPr lang="en" sz="6000" b="0" i="0" u="none" strike="noStrike" cap="none" dirty="0">
                <a:solidFill>
                  <a:srgbClr val="0033A0"/>
                </a:solidFill>
                <a:latin typeface="Oswald"/>
                <a:ea typeface="Oswald"/>
                <a:cs typeface="Oswald"/>
                <a:sym typeface="Oswald"/>
              </a:rPr>
              <a:t>Clear expectations from day one</a:t>
            </a:r>
            <a:endParaRPr dirty="0"/>
          </a:p>
          <a:p>
            <a:pPr marL="857250" marR="0" lvl="0" indent="-857250" algn="l" rtl="0">
              <a:lnSpc>
                <a:spcPct val="150000"/>
              </a:lnSpc>
              <a:spcBef>
                <a:spcPts val="0"/>
              </a:spcBef>
              <a:spcAft>
                <a:spcPts val="0"/>
              </a:spcAft>
              <a:buClr>
                <a:srgbClr val="FFA937"/>
              </a:buClr>
              <a:buSzPts val="6000"/>
              <a:buFont typeface="Noto Sans Symbols"/>
              <a:buChar char="❖"/>
            </a:pPr>
            <a:r>
              <a:rPr lang="en" sz="6000" b="0" i="0" u="none" strike="noStrike" cap="none" dirty="0">
                <a:solidFill>
                  <a:srgbClr val="0033A0"/>
                </a:solidFill>
                <a:latin typeface="Oswald"/>
                <a:ea typeface="Oswald"/>
                <a:cs typeface="Oswald"/>
                <a:sym typeface="Oswald"/>
              </a:rPr>
              <a:t>Aligned syllabi</a:t>
            </a:r>
            <a:endParaRPr dirty="0"/>
          </a:p>
          <a:p>
            <a:pPr marL="857250" marR="0" lvl="0" indent="-857250" algn="l" rtl="0">
              <a:lnSpc>
                <a:spcPct val="150000"/>
              </a:lnSpc>
              <a:spcBef>
                <a:spcPts val="0"/>
              </a:spcBef>
              <a:spcAft>
                <a:spcPts val="0"/>
              </a:spcAft>
              <a:buClr>
                <a:srgbClr val="FFA937"/>
              </a:buClr>
              <a:buSzPts val="6000"/>
              <a:buFont typeface="Noto Sans Symbols"/>
              <a:buChar char="❖"/>
            </a:pPr>
            <a:r>
              <a:rPr lang="en" sz="6000" b="0" i="0" u="none" strike="noStrike" cap="none" dirty="0">
                <a:solidFill>
                  <a:srgbClr val="0033A0"/>
                </a:solidFill>
                <a:latin typeface="Oswald"/>
                <a:ea typeface="Oswald"/>
                <a:cs typeface="Oswald"/>
                <a:sym typeface="Oswald"/>
              </a:rPr>
              <a:t>Students enrolled in only co-req for 8-week term</a:t>
            </a:r>
            <a:endParaRPr dirty="0"/>
          </a:p>
          <a:p>
            <a:pPr marL="857250" marR="0" lvl="0" indent="-857250" algn="l" rtl="0">
              <a:lnSpc>
                <a:spcPct val="150000"/>
              </a:lnSpc>
              <a:spcBef>
                <a:spcPts val="0"/>
              </a:spcBef>
              <a:spcAft>
                <a:spcPts val="0"/>
              </a:spcAft>
              <a:buClr>
                <a:srgbClr val="FFA937"/>
              </a:buClr>
              <a:buSzPts val="6000"/>
              <a:buFont typeface="Noto Sans Symbols"/>
              <a:buChar char="❖"/>
            </a:pPr>
            <a:r>
              <a:rPr lang="en" sz="6000" b="0" i="0" u="none" strike="noStrike" cap="none" dirty="0">
                <a:solidFill>
                  <a:srgbClr val="0033A0"/>
                </a:solidFill>
                <a:latin typeface="Oswald"/>
                <a:ea typeface="Oswald"/>
                <a:cs typeface="Oswald"/>
                <a:sym typeface="Oswald"/>
              </a:rPr>
              <a:t>Classes hard-linked together, drop one, drop both</a:t>
            </a:r>
            <a:endParaRPr dirty="0"/>
          </a:p>
          <a:p>
            <a:pPr marL="857250" marR="0" lvl="0" indent="-857250" algn="l" rtl="0">
              <a:lnSpc>
                <a:spcPct val="150000"/>
              </a:lnSpc>
              <a:spcBef>
                <a:spcPts val="0"/>
              </a:spcBef>
              <a:spcAft>
                <a:spcPts val="0"/>
              </a:spcAft>
              <a:buClr>
                <a:srgbClr val="FFA937"/>
              </a:buClr>
              <a:buSzPts val="6000"/>
              <a:buFont typeface="Noto Sans Symbols"/>
              <a:buChar char="❖"/>
            </a:pPr>
            <a:r>
              <a:rPr lang="en" sz="6000" b="0" i="0" u="none" strike="noStrike" cap="none" dirty="0">
                <a:solidFill>
                  <a:srgbClr val="0033A0"/>
                </a:solidFill>
                <a:latin typeface="Oswald"/>
                <a:ea typeface="Oswald"/>
                <a:cs typeface="Oswald"/>
                <a:sym typeface="Oswald"/>
              </a:rPr>
              <a:t>Continuous refining of program</a:t>
            </a:r>
            <a:endParaRPr dirty="0"/>
          </a:p>
        </p:txBody>
      </p:sp>
      <p:grpSp>
        <p:nvGrpSpPr>
          <p:cNvPr id="273" name="Google Shape;273;p27"/>
          <p:cNvGrpSpPr/>
          <p:nvPr/>
        </p:nvGrpSpPr>
        <p:grpSpPr>
          <a:xfrm>
            <a:off x="0" y="13758438"/>
            <a:ext cx="29263336" cy="2700762"/>
            <a:chOff x="0" y="13758438"/>
            <a:chExt cx="29263336" cy="2700762"/>
          </a:xfrm>
        </p:grpSpPr>
        <p:grpSp>
          <p:nvGrpSpPr>
            <p:cNvPr id="274" name="Google Shape;274;p27"/>
            <p:cNvGrpSpPr/>
            <p:nvPr/>
          </p:nvGrpSpPr>
          <p:grpSpPr>
            <a:xfrm>
              <a:off x="0" y="13758438"/>
              <a:ext cx="29263336" cy="2700762"/>
              <a:chOff x="0" y="13758438"/>
              <a:chExt cx="29263336" cy="2700762"/>
            </a:xfrm>
          </p:grpSpPr>
          <p:pic>
            <p:nvPicPr>
              <p:cNvPr id="275" name="Google Shape;275;p27"/>
              <p:cNvPicPr preferRelativeResize="0"/>
              <p:nvPr/>
            </p:nvPicPr>
            <p:blipFill rotWithShape="1">
              <a:blip r:embed="rId5">
                <a:alphaModFix/>
              </a:blip>
              <a:srcRect l="27392" r="19799"/>
              <a:stretch/>
            </p:blipFill>
            <p:spPr>
              <a:xfrm>
                <a:off x="0" y="13758438"/>
                <a:ext cx="29263336" cy="2700762"/>
              </a:xfrm>
              <a:prstGeom prst="rect">
                <a:avLst/>
              </a:prstGeom>
              <a:noFill/>
              <a:ln>
                <a:noFill/>
              </a:ln>
            </p:spPr>
          </p:pic>
          <p:pic>
            <p:nvPicPr>
              <p:cNvPr id="276" name="Google Shape;276;p27"/>
              <p:cNvPicPr preferRelativeResize="0"/>
              <p:nvPr/>
            </p:nvPicPr>
            <p:blipFill rotWithShape="1">
              <a:blip r:embed="rId6">
                <a:alphaModFix/>
              </a:blip>
              <a:srcRect/>
              <a:stretch/>
            </p:blipFill>
            <p:spPr>
              <a:xfrm>
                <a:off x="21812575" y="14162669"/>
                <a:ext cx="6350000" cy="1892300"/>
              </a:xfrm>
              <a:prstGeom prst="rect">
                <a:avLst/>
              </a:prstGeom>
              <a:noFill/>
              <a:ln>
                <a:noFill/>
              </a:ln>
            </p:spPr>
          </p:pic>
        </p:grpSp>
        <p:cxnSp>
          <p:nvCxnSpPr>
            <p:cNvPr id="277" name="Google Shape;277;p27"/>
            <p:cNvCxnSpPr/>
            <p:nvPr/>
          </p:nvCxnSpPr>
          <p:spPr>
            <a:xfrm>
              <a:off x="0" y="13758438"/>
              <a:ext cx="29260800" cy="0"/>
            </a:xfrm>
            <a:prstGeom prst="straightConnector1">
              <a:avLst/>
            </a:prstGeom>
            <a:noFill/>
            <a:ln w="127000" cap="flat" cmpd="sng">
              <a:solidFill>
                <a:srgbClr val="C1D430"/>
              </a:solidFill>
              <a:prstDash val="solid"/>
              <a:round/>
              <a:headEnd type="none" w="sm" len="sm"/>
              <a:tailEnd type="none" w="sm" len="sm"/>
            </a:ln>
          </p:spPr>
        </p:cxnSp>
      </p:grpSp>
      <p:sp>
        <p:nvSpPr>
          <p:cNvPr id="278" name="Google Shape;278;p27"/>
          <p:cNvSpPr txBox="1"/>
          <p:nvPr/>
        </p:nvSpPr>
        <p:spPr>
          <a:xfrm>
            <a:off x="1838927" y="1780288"/>
            <a:ext cx="24864047" cy="2013877"/>
          </a:xfrm>
          <a:prstGeom prst="rect">
            <a:avLst/>
          </a:prstGeom>
          <a:noFill/>
          <a:ln>
            <a:noFill/>
          </a:ln>
        </p:spPr>
        <p:txBody>
          <a:bodyPr spcFirstLastPara="1" wrap="square" lIns="292550" tIns="292550" rIns="292550" bIns="292550" anchor="t" anchorCtr="0">
            <a:noAutofit/>
          </a:bodyPr>
          <a:lstStyle/>
          <a:p>
            <a:pPr marL="0" marR="0" lvl="0" indent="0" algn="l" rtl="0">
              <a:lnSpc>
                <a:spcPct val="100000"/>
              </a:lnSpc>
              <a:spcBef>
                <a:spcPts val="0"/>
              </a:spcBef>
              <a:spcAft>
                <a:spcPts val="0"/>
              </a:spcAft>
              <a:buClr>
                <a:srgbClr val="000000"/>
              </a:buClr>
              <a:buSzPts val="10000"/>
              <a:buFont typeface="Arial"/>
              <a:buNone/>
            </a:pPr>
            <a:r>
              <a:rPr lang="en" sz="10000" b="0" i="0" u="none" strike="noStrike" cap="none" dirty="0">
                <a:solidFill>
                  <a:srgbClr val="0033A0"/>
                </a:solidFill>
                <a:latin typeface="Oswald"/>
                <a:ea typeface="Oswald"/>
                <a:cs typeface="Oswald"/>
                <a:sym typeface="Oswald"/>
              </a:rPr>
              <a:t>Lessons Learned</a:t>
            </a:r>
            <a:endParaRPr sz="5000" b="0" i="0" u="none" strike="noStrike" cap="none" dirty="0">
              <a:solidFill>
                <a:srgbClr val="0033A0"/>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10000"/>
              <a:buFont typeface="Arial"/>
              <a:buNone/>
            </a:pPr>
            <a:endParaRPr sz="10000" b="0" i="0" u="none" strike="noStrike" cap="none" dirty="0">
              <a:solidFill>
                <a:srgbClr val="0033A0"/>
              </a:solidFill>
              <a:latin typeface="Oswald"/>
              <a:ea typeface="Oswald"/>
              <a:cs typeface="Oswald"/>
              <a:sym typeface="Oswald"/>
            </a:endParaRPr>
          </a:p>
        </p:txBody>
      </p:sp>
      <p:grpSp>
        <p:nvGrpSpPr>
          <p:cNvPr id="279" name="Google Shape;279;p27"/>
          <p:cNvGrpSpPr/>
          <p:nvPr/>
        </p:nvGrpSpPr>
        <p:grpSpPr>
          <a:xfrm>
            <a:off x="1838927" y="3821656"/>
            <a:ext cx="8256049" cy="219992"/>
            <a:chOff x="14270951" y="11544718"/>
            <a:chExt cx="13755599" cy="278053"/>
          </a:xfrm>
        </p:grpSpPr>
        <p:cxnSp>
          <p:nvCxnSpPr>
            <p:cNvPr id="280" name="Google Shape;280;p27"/>
            <p:cNvCxnSpPr/>
            <p:nvPr/>
          </p:nvCxnSpPr>
          <p:spPr>
            <a:xfrm>
              <a:off x="14270951" y="11544718"/>
              <a:ext cx="13755599" cy="11400"/>
            </a:xfrm>
            <a:prstGeom prst="straightConnector1">
              <a:avLst/>
            </a:prstGeom>
            <a:noFill/>
            <a:ln w="76200" cap="flat" cmpd="sng">
              <a:solidFill>
                <a:schemeClr val="accent4"/>
              </a:solidFill>
              <a:prstDash val="solid"/>
              <a:round/>
              <a:headEnd type="none" w="sm" len="sm"/>
              <a:tailEnd type="none" w="sm" len="sm"/>
            </a:ln>
          </p:spPr>
        </p:cxnSp>
        <p:cxnSp>
          <p:nvCxnSpPr>
            <p:cNvPr id="281" name="Google Shape;281;p27"/>
            <p:cNvCxnSpPr/>
            <p:nvPr/>
          </p:nvCxnSpPr>
          <p:spPr>
            <a:xfrm>
              <a:off x="14270951" y="11811371"/>
              <a:ext cx="13755599" cy="11400"/>
            </a:xfrm>
            <a:prstGeom prst="straightConnector1">
              <a:avLst/>
            </a:prstGeom>
            <a:noFill/>
            <a:ln w="76200" cap="flat" cmpd="sng">
              <a:solidFill>
                <a:schemeClr val="accent4"/>
              </a:solidFill>
              <a:prstDash val="solid"/>
              <a:round/>
              <a:headEnd type="none" w="sm" len="sm"/>
              <a:tailEnd type="none" w="sm" len="sm"/>
            </a:ln>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Google Shape;44;p10"/>
          <p:cNvPicPr preferRelativeResize="0"/>
          <p:nvPr/>
        </p:nvPicPr>
        <p:blipFill rotWithShape="1">
          <a:blip r:embed="rId3">
            <a:alphaModFix/>
          </a:blip>
          <a:srcRect/>
          <a:stretch/>
        </p:blipFill>
        <p:spPr>
          <a:xfrm>
            <a:off x="0" y="13758438"/>
            <a:ext cx="29263336" cy="2700762"/>
          </a:xfrm>
          <a:prstGeom prst="rect">
            <a:avLst/>
          </a:prstGeom>
          <a:noFill/>
          <a:ln>
            <a:noFill/>
          </a:ln>
        </p:spPr>
      </p:pic>
      <p:sp>
        <p:nvSpPr>
          <p:cNvPr id="45" name="Google Shape;45;p10"/>
          <p:cNvSpPr txBox="1"/>
          <p:nvPr/>
        </p:nvSpPr>
        <p:spPr>
          <a:xfrm>
            <a:off x="2366682" y="1465580"/>
            <a:ext cx="23802561" cy="25545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8000" b="0" i="0" u="none" strike="noStrike" cap="none" dirty="0">
                <a:solidFill>
                  <a:srgbClr val="0033A0"/>
                </a:solidFill>
                <a:latin typeface="Oswald"/>
                <a:ea typeface="Oswald"/>
                <a:cs typeface="Oswald"/>
                <a:sym typeface="Oswald"/>
              </a:rPr>
              <a:t>During our session participants will interact using Menti-meter. Please join us using the information below. </a:t>
            </a:r>
            <a:endParaRPr dirty="0"/>
          </a:p>
        </p:txBody>
      </p:sp>
      <p:grpSp>
        <p:nvGrpSpPr>
          <p:cNvPr id="46" name="Google Shape;46;p10"/>
          <p:cNvGrpSpPr/>
          <p:nvPr/>
        </p:nvGrpSpPr>
        <p:grpSpPr>
          <a:xfrm>
            <a:off x="0" y="13758438"/>
            <a:ext cx="29263336" cy="2700762"/>
            <a:chOff x="0" y="13758438"/>
            <a:chExt cx="29263336" cy="2700762"/>
          </a:xfrm>
        </p:grpSpPr>
        <p:grpSp>
          <p:nvGrpSpPr>
            <p:cNvPr id="47" name="Google Shape;47;p10"/>
            <p:cNvGrpSpPr/>
            <p:nvPr/>
          </p:nvGrpSpPr>
          <p:grpSpPr>
            <a:xfrm>
              <a:off x="0" y="13758438"/>
              <a:ext cx="29263336" cy="2700762"/>
              <a:chOff x="0" y="13758438"/>
              <a:chExt cx="29263336" cy="2700762"/>
            </a:xfrm>
          </p:grpSpPr>
          <p:pic>
            <p:nvPicPr>
              <p:cNvPr id="48" name="Google Shape;48;p10"/>
              <p:cNvPicPr preferRelativeResize="0"/>
              <p:nvPr/>
            </p:nvPicPr>
            <p:blipFill rotWithShape="1">
              <a:blip r:embed="rId3">
                <a:alphaModFix/>
              </a:blip>
              <a:srcRect l="27392" r="19799"/>
              <a:stretch/>
            </p:blipFill>
            <p:spPr>
              <a:xfrm>
                <a:off x="0" y="13758438"/>
                <a:ext cx="29263336" cy="2700762"/>
              </a:xfrm>
              <a:prstGeom prst="rect">
                <a:avLst/>
              </a:prstGeom>
              <a:noFill/>
              <a:ln>
                <a:noFill/>
              </a:ln>
            </p:spPr>
          </p:pic>
          <p:pic>
            <p:nvPicPr>
              <p:cNvPr id="49" name="Google Shape;49;p10"/>
              <p:cNvPicPr preferRelativeResize="0"/>
              <p:nvPr/>
            </p:nvPicPr>
            <p:blipFill rotWithShape="1">
              <a:blip r:embed="rId4">
                <a:alphaModFix/>
              </a:blip>
              <a:srcRect/>
              <a:stretch/>
            </p:blipFill>
            <p:spPr>
              <a:xfrm>
                <a:off x="21812575" y="14162669"/>
                <a:ext cx="6350000" cy="1892300"/>
              </a:xfrm>
              <a:prstGeom prst="rect">
                <a:avLst/>
              </a:prstGeom>
              <a:noFill/>
              <a:ln>
                <a:noFill/>
              </a:ln>
            </p:spPr>
          </p:pic>
        </p:grpSp>
        <p:cxnSp>
          <p:nvCxnSpPr>
            <p:cNvPr id="50" name="Google Shape;50;p10"/>
            <p:cNvCxnSpPr/>
            <p:nvPr/>
          </p:nvCxnSpPr>
          <p:spPr>
            <a:xfrm>
              <a:off x="0" y="13758438"/>
              <a:ext cx="29260800" cy="0"/>
            </a:xfrm>
            <a:prstGeom prst="straightConnector1">
              <a:avLst/>
            </a:prstGeom>
            <a:noFill/>
            <a:ln w="127000" cap="flat" cmpd="sng">
              <a:solidFill>
                <a:srgbClr val="C1D430"/>
              </a:solidFill>
              <a:prstDash val="solid"/>
              <a:round/>
              <a:headEnd type="none" w="sm" len="sm"/>
              <a:tailEnd type="none" w="sm" len="sm"/>
            </a:ln>
          </p:spPr>
        </p:cxnSp>
      </p:grpSp>
      <p:sp>
        <p:nvSpPr>
          <p:cNvPr id="51" name="Google Shape;51;p10"/>
          <p:cNvSpPr txBox="1"/>
          <p:nvPr/>
        </p:nvSpPr>
        <p:spPr>
          <a:xfrm>
            <a:off x="2366682" y="5276064"/>
            <a:ext cx="16171366" cy="4539343"/>
          </a:xfrm>
          <a:prstGeom prst="rect">
            <a:avLst/>
          </a:prstGeom>
          <a:noFill/>
          <a:ln>
            <a:noFill/>
          </a:ln>
        </p:spPr>
        <p:txBody>
          <a:bodyPr spcFirstLastPara="1" wrap="square" lIns="292550" tIns="292550" rIns="292550" bIns="292550" anchor="t" anchorCtr="0">
            <a:noAutofit/>
          </a:bodyPr>
          <a:lstStyle/>
          <a:p>
            <a:pPr marL="1473200" marR="0" lvl="0" indent="0" algn="l" rtl="0">
              <a:lnSpc>
                <a:spcPct val="115000"/>
              </a:lnSpc>
              <a:spcBef>
                <a:spcPts val="0"/>
              </a:spcBef>
              <a:spcAft>
                <a:spcPts val="0"/>
              </a:spcAft>
              <a:buClr>
                <a:srgbClr val="000000"/>
              </a:buClr>
              <a:buSzPts val="6400"/>
              <a:buFont typeface="Arial"/>
              <a:buNone/>
            </a:pPr>
            <a:r>
              <a:rPr lang="en" sz="5400" b="0" i="0" u="none" strike="noStrike" cap="none" dirty="0">
                <a:solidFill>
                  <a:srgbClr val="0033A0"/>
                </a:solidFill>
                <a:latin typeface="Oswald" panose="020B0604020202020204" charset="0"/>
                <a:ea typeface="Roboto Light"/>
                <a:cs typeface="Roboto Light"/>
                <a:sym typeface="Roboto Light"/>
              </a:rPr>
              <a:t>Scan the QR code to go to Menti-meter</a:t>
            </a:r>
            <a:endParaRPr dirty="0">
              <a:latin typeface="Oswald" panose="020B0604020202020204" charset="0"/>
            </a:endParaRPr>
          </a:p>
          <a:p>
            <a:pPr marL="1473200" marR="0" lvl="0" indent="0" algn="l" rtl="0">
              <a:lnSpc>
                <a:spcPct val="115000"/>
              </a:lnSpc>
              <a:spcBef>
                <a:spcPts val="0"/>
              </a:spcBef>
              <a:spcAft>
                <a:spcPts val="0"/>
              </a:spcAft>
              <a:buClr>
                <a:srgbClr val="000000"/>
              </a:buClr>
              <a:buSzPts val="6400"/>
              <a:buFont typeface="Arial"/>
              <a:buNone/>
            </a:pPr>
            <a:endParaRPr sz="5400" b="0" i="0" u="none" strike="noStrike" cap="none" dirty="0">
              <a:solidFill>
                <a:srgbClr val="0033A0"/>
              </a:solidFill>
              <a:latin typeface="Oswald" panose="020B0604020202020204" charset="0"/>
              <a:ea typeface="Roboto Light"/>
              <a:cs typeface="Roboto Light"/>
              <a:sym typeface="Roboto Light"/>
            </a:endParaRPr>
          </a:p>
          <a:p>
            <a:pPr marL="1473200" marR="0" lvl="0" indent="0" algn="l" rtl="0">
              <a:lnSpc>
                <a:spcPct val="115000"/>
              </a:lnSpc>
              <a:spcBef>
                <a:spcPts val="0"/>
              </a:spcBef>
              <a:spcAft>
                <a:spcPts val="0"/>
              </a:spcAft>
              <a:buClr>
                <a:srgbClr val="000000"/>
              </a:buClr>
              <a:buSzPts val="6400"/>
              <a:buFont typeface="Arial"/>
              <a:buNone/>
            </a:pPr>
            <a:r>
              <a:rPr lang="en" sz="5400" b="0" i="0" u="none" strike="noStrike" cap="none" dirty="0">
                <a:solidFill>
                  <a:srgbClr val="0033A0"/>
                </a:solidFill>
                <a:latin typeface="Oswald" panose="020B0604020202020204" charset="0"/>
                <a:ea typeface="Roboto Light"/>
                <a:cs typeface="Roboto Light"/>
                <a:sym typeface="Roboto Light"/>
              </a:rPr>
              <a:t>Or go to www.menti.com </a:t>
            </a:r>
            <a:endParaRPr dirty="0">
              <a:latin typeface="Oswald" panose="020B0604020202020204" charset="0"/>
            </a:endParaRPr>
          </a:p>
          <a:p>
            <a:pPr marL="1473200" marR="0" lvl="0" indent="0" algn="l" rtl="0">
              <a:lnSpc>
                <a:spcPct val="115000"/>
              </a:lnSpc>
              <a:spcBef>
                <a:spcPts val="0"/>
              </a:spcBef>
              <a:spcAft>
                <a:spcPts val="0"/>
              </a:spcAft>
              <a:buClr>
                <a:srgbClr val="000000"/>
              </a:buClr>
              <a:buSzPts val="6400"/>
              <a:buFont typeface="Arial"/>
              <a:buNone/>
            </a:pPr>
            <a:r>
              <a:rPr lang="en" sz="5400" b="0" i="0" u="none" strike="noStrike" cap="none" dirty="0">
                <a:solidFill>
                  <a:srgbClr val="0033A0"/>
                </a:solidFill>
                <a:latin typeface="Oswald" panose="020B0604020202020204" charset="0"/>
                <a:ea typeface="Roboto Light"/>
                <a:cs typeface="Roboto Light"/>
                <a:sym typeface="Roboto Light"/>
              </a:rPr>
              <a:t>and use the code 3962 3578</a:t>
            </a:r>
            <a:endParaRPr dirty="0">
              <a:latin typeface="Oswald" panose="020B0604020202020204" charset="0"/>
            </a:endParaRPr>
          </a:p>
          <a:p>
            <a:pPr marL="1473200" marR="0" lvl="0" indent="0" algn="l" rtl="0">
              <a:lnSpc>
                <a:spcPct val="115000"/>
              </a:lnSpc>
              <a:spcBef>
                <a:spcPts val="0"/>
              </a:spcBef>
              <a:spcAft>
                <a:spcPts val="0"/>
              </a:spcAft>
              <a:buClr>
                <a:srgbClr val="000000"/>
              </a:buClr>
              <a:buSzPts val="6400"/>
              <a:buFont typeface="Arial"/>
              <a:buNone/>
            </a:pPr>
            <a:endParaRPr sz="5400" b="0" i="0" u="none" strike="noStrike" cap="none" dirty="0">
              <a:solidFill>
                <a:srgbClr val="0033A0"/>
              </a:solidFill>
              <a:latin typeface="Oswald" panose="020B0604020202020204" charset="0"/>
              <a:ea typeface="Roboto Light"/>
              <a:cs typeface="Roboto Light"/>
              <a:sym typeface="Roboto Light"/>
            </a:endParaRPr>
          </a:p>
          <a:p>
            <a:pPr marL="1473200" marR="0" lvl="0" indent="0" algn="l" rtl="0">
              <a:lnSpc>
                <a:spcPct val="115000"/>
              </a:lnSpc>
              <a:spcBef>
                <a:spcPts val="0"/>
              </a:spcBef>
              <a:spcAft>
                <a:spcPts val="0"/>
              </a:spcAft>
              <a:buNone/>
            </a:pPr>
            <a:r>
              <a:rPr lang="en" sz="5400" b="0" i="0" u="none" strike="noStrike" cap="none" dirty="0">
                <a:solidFill>
                  <a:srgbClr val="0033A0"/>
                </a:solidFill>
                <a:latin typeface="Oswald" panose="020B0604020202020204" charset="0"/>
                <a:ea typeface="Roboto Light"/>
                <a:cs typeface="Roboto Light"/>
                <a:sym typeface="Roboto Light"/>
              </a:rPr>
              <a:t>*Please keep this app open </a:t>
            </a:r>
            <a:endParaRPr dirty="0">
              <a:latin typeface="Oswald" panose="020B0604020202020204" charset="0"/>
            </a:endParaRPr>
          </a:p>
          <a:p>
            <a:pPr marL="1473200" marR="0" lvl="0" indent="0" algn="l" rtl="0">
              <a:lnSpc>
                <a:spcPct val="115000"/>
              </a:lnSpc>
              <a:spcBef>
                <a:spcPts val="0"/>
              </a:spcBef>
              <a:spcAft>
                <a:spcPts val="0"/>
              </a:spcAft>
              <a:buNone/>
            </a:pPr>
            <a:r>
              <a:rPr lang="en" sz="5400" b="0" i="0" u="none" strike="noStrike" cap="none" dirty="0">
                <a:solidFill>
                  <a:srgbClr val="0033A0"/>
                </a:solidFill>
                <a:latin typeface="Oswald" panose="020B0604020202020204" charset="0"/>
                <a:ea typeface="Roboto Light"/>
                <a:cs typeface="Roboto Light"/>
                <a:sym typeface="Roboto Light"/>
              </a:rPr>
              <a:t>	throughout the presentation</a:t>
            </a:r>
            <a:endParaRPr dirty="0">
              <a:latin typeface="Oswald" panose="020B0604020202020204" charset="0"/>
            </a:endParaRPr>
          </a:p>
          <a:p>
            <a:pPr marL="1473200" marR="0" lvl="0" indent="0" algn="l" rtl="0">
              <a:lnSpc>
                <a:spcPct val="115000"/>
              </a:lnSpc>
              <a:spcBef>
                <a:spcPts val="0"/>
              </a:spcBef>
              <a:spcAft>
                <a:spcPts val="0"/>
              </a:spcAft>
              <a:buClr>
                <a:srgbClr val="000000"/>
              </a:buClr>
              <a:buSzPts val="6400"/>
              <a:buFont typeface="Arial"/>
              <a:buNone/>
            </a:pPr>
            <a:endParaRPr sz="5400" b="0" i="0" u="none" strike="noStrike" cap="none" dirty="0">
              <a:solidFill>
                <a:srgbClr val="0033A0"/>
              </a:solidFill>
              <a:latin typeface="Oswald" panose="020B0604020202020204" charset="0"/>
              <a:ea typeface="Roboto Light"/>
              <a:cs typeface="Roboto Light"/>
              <a:sym typeface="Roboto Light"/>
            </a:endParaRPr>
          </a:p>
        </p:txBody>
      </p:sp>
      <p:pic>
        <p:nvPicPr>
          <p:cNvPr id="52" name="Google Shape;52;p10"/>
          <p:cNvPicPr preferRelativeResize="0"/>
          <p:nvPr/>
        </p:nvPicPr>
        <p:blipFill rotWithShape="1">
          <a:blip r:embed="rId5">
            <a:alphaModFix/>
          </a:blip>
          <a:srcRect/>
          <a:stretch/>
        </p:blipFill>
        <p:spPr>
          <a:xfrm>
            <a:off x="18246538" y="5276063"/>
            <a:ext cx="7706285" cy="7486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p:nvPr/>
        </p:nvSpPr>
        <p:spPr>
          <a:xfrm>
            <a:off x="623622" y="6296892"/>
            <a:ext cx="26401800" cy="6504707"/>
          </a:xfrm>
          <a:prstGeom prst="rect">
            <a:avLst/>
          </a:prstGeom>
          <a:noFill/>
          <a:ln>
            <a:noFill/>
          </a:ln>
        </p:spPr>
        <p:txBody>
          <a:bodyPr spcFirstLastPara="1" wrap="square" lIns="292550" tIns="292550" rIns="292550" bIns="292550" anchor="t" anchorCtr="0">
            <a:noAutofit/>
          </a:bodyPr>
          <a:lstStyle/>
          <a:p>
            <a:pPr marL="1473200" marR="0" lvl="0" indent="-1143000" algn="l" rtl="0">
              <a:lnSpc>
                <a:spcPct val="115000"/>
              </a:lnSpc>
              <a:spcBef>
                <a:spcPts val="0"/>
              </a:spcBef>
              <a:spcAft>
                <a:spcPts val="0"/>
              </a:spcAft>
              <a:buClr>
                <a:schemeClr val="accent4"/>
              </a:buClr>
              <a:buSzPts val="6400"/>
              <a:buFont typeface="Noto Sans Symbols"/>
              <a:buChar char="❖"/>
            </a:pPr>
            <a:r>
              <a:rPr lang="en" sz="6400" b="1" i="0" u="none" strike="noStrike" cap="none" dirty="0">
                <a:solidFill>
                  <a:srgbClr val="0033A0"/>
                </a:solidFill>
                <a:latin typeface="Oswald"/>
                <a:ea typeface="Oswald"/>
                <a:cs typeface="Oswald"/>
                <a:sym typeface="Oswald"/>
              </a:rPr>
              <a:t>Becky Easton, </a:t>
            </a:r>
            <a:r>
              <a:rPr lang="en" sz="6400" b="0" i="0" u="none" strike="noStrike" cap="none" dirty="0">
                <a:solidFill>
                  <a:srgbClr val="0033A0"/>
                </a:solidFill>
                <a:latin typeface="Oswald"/>
                <a:ea typeface="Oswald"/>
                <a:cs typeface="Oswald"/>
                <a:sym typeface="Oswald"/>
              </a:rPr>
              <a:t>Dean of Liberal Arts</a:t>
            </a:r>
            <a:endParaRPr dirty="0"/>
          </a:p>
          <a:p>
            <a:pPr marL="1473200" marR="0" lvl="0" indent="-1143000" algn="l" rtl="0">
              <a:lnSpc>
                <a:spcPct val="115000"/>
              </a:lnSpc>
              <a:spcBef>
                <a:spcPts val="0"/>
              </a:spcBef>
              <a:spcAft>
                <a:spcPts val="0"/>
              </a:spcAft>
              <a:buClr>
                <a:schemeClr val="accent4"/>
              </a:buClr>
              <a:buSzPts val="6400"/>
              <a:buFont typeface="Noto Sans Symbols"/>
              <a:buChar char="❖"/>
            </a:pPr>
            <a:r>
              <a:rPr lang="en" sz="6400" b="1" i="0" u="none" strike="noStrike" cap="none" dirty="0">
                <a:solidFill>
                  <a:srgbClr val="0033A0"/>
                </a:solidFill>
                <a:latin typeface="Oswald"/>
                <a:ea typeface="Oswald"/>
                <a:cs typeface="Oswald"/>
                <a:sym typeface="Oswald"/>
              </a:rPr>
              <a:t>Edie Carter, </a:t>
            </a:r>
            <a:r>
              <a:rPr lang="en" sz="6400" b="0" i="0" u="none" strike="noStrike" cap="none" dirty="0">
                <a:solidFill>
                  <a:srgbClr val="0033A0"/>
                </a:solidFill>
                <a:latin typeface="Oswald"/>
                <a:ea typeface="Oswald"/>
                <a:cs typeface="Oswald"/>
                <a:sym typeface="Oswald"/>
              </a:rPr>
              <a:t>Dean of STEM</a:t>
            </a:r>
            <a:endParaRPr sz="6400" b="0" i="0" u="none" strike="noStrike" cap="none" dirty="0">
              <a:solidFill>
                <a:srgbClr val="0033A0"/>
              </a:solidFill>
              <a:latin typeface="Oswald"/>
              <a:ea typeface="Oswald"/>
              <a:cs typeface="Oswald"/>
              <a:sym typeface="Oswald"/>
            </a:endParaRPr>
          </a:p>
          <a:p>
            <a:pPr marL="1473200" marR="0" lvl="0" indent="-1143000" algn="l" rtl="0">
              <a:lnSpc>
                <a:spcPct val="115000"/>
              </a:lnSpc>
              <a:spcBef>
                <a:spcPts val="0"/>
              </a:spcBef>
              <a:spcAft>
                <a:spcPts val="0"/>
              </a:spcAft>
              <a:buClr>
                <a:schemeClr val="accent4"/>
              </a:buClr>
              <a:buSzPts val="6400"/>
              <a:buFont typeface="Noto Sans Symbols"/>
              <a:buChar char="❖"/>
            </a:pPr>
            <a:r>
              <a:rPr lang="en" sz="6400" b="1" i="0" u="none" strike="noStrike" cap="none" dirty="0">
                <a:solidFill>
                  <a:srgbClr val="0033A0"/>
                </a:solidFill>
                <a:latin typeface="Oswald"/>
                <a:ea typeface="Oswald"/>
                <a:cs typeface="Oswald"/>
                <a:sym typeface="Oswald"/>
              </a:rPr>
              <a:t>Cathy Frazer, </a:t>
            </a:r>
            <a:r>
              <a:rPr lang="en" sz="6400" b="0" i="0" u="none" strike="noStrike" cap="none" dirty="0">
                <a:solidFill>
                  <a:srgbClr val="0033A0"/>
                </a:solidFill>
                <a:latin typeface="Oswald"/>
                <a:ea typeface="Oswald"/>
                <a:cs typeface="Oswald"/>
                <a:sym typeface="Oswald"/>
              </a:rPr>
              <a:t>Chair, English and Cultural Studies</a:t>
            </a:r>
            <a:endParaRPr sz="6400" b="0" i="0" u="none" strike="noStrike" cap="none" dirty="0">
              <a:solidFill>
                <a:srgbClr val="0033A0"/>
              </a:solidFill>
              <a:latin typeface="Oswald"/>
              <a:ea typeface="Oswald"/>
              <a:cs typeface="Oswald"/>
              <a:sym typeface="Oswald"/>
            </a:endParaRPr>
          </a:p>
          <a:p>
            <a:pPr marL="1473200" marR="0" lvl="0" indent="-1143000" algn="l" rtl="0">
              <a:lnSpc>
                <a:spcPct val="115000"/>
              </a:lnSpc>
              <a:spcBef>
                <a:spcPts val="0"/>
              </a:spcBef>
              <a:spcAft>
                <a:spcPts val="0"/>
              </a:spcAft>
              <a:buClr>
                <a:schemeClr val="accent4"/>
              </a:buClr>
              <a:buSzPts val="6400"/>
              <a:buFont typeface="Noto Sans Symbols"/>
              <a:buChar char="❖"/>
            </a:pPr>
            <a:r>
              <a:rPr lang="en" sz="6400" b="1" i="0" u="none" strike="noStrike" cap="none" dirty="0">
                <a:solidFill>
                  <a:srgbClr val="0033A0"/>
                </a:solidFill>
                <a:latin typeface="Oswald"/>
                <a:ea typeface="Oswald"/>
                <a:cs typeface="Oswald"/>
                <a:sym typeface="Oswald"/>
              </a:rPr>
              <a:t>Penelope Davies, </a:t>
            </a:r>
            <a:r>
              <a:rPr lang="en" sz="6400" b="0" i="0" u="none" strike="noStrike" cap="none" dirty="0">
                <a:solidFill>
                  <a:srgbClr val="0033A0"/>
                </a:solidFill>
                <a:latin typeface="Oswald"/>
                <a:ea typeface="Oswald"/>
                <a:cs typeface="Oswald"/>
                <a:sym typeface="Oswald"/>
              </a:rPr>
              <a:t>Chair, Mathematics, Engineering, Drafting, Data Science</a:t>
            </a:r>
            <a:endParaRPr dirty="0"/>
          </a:p>
          <a:p>
            <a:pPr marL="1473200" marR="0" lvl="0" indent="0" algn="l" rtl="0">
              <a:lnSpc>
                <a:spcPct val="115000"/>
              </a:lnSpc>
              <a:spcBef>
                <a:spcPts val="0"/>
              </a:spcBef>
              <a:spcAft>
                <a:spcPts val="0"/>
              </a:spcAft>
              <a:buNone/>
            </a:pPr>
            <a:endParaRPr sz="6400" b="0" i="0" u="none" strike="noStrike" cap="none" dirty="0">
              <a:solidFill>
                <a:srgbClr val="0033A0"/>
              </a:solidFill>
              <a:latin typeface="Oswald"/>
              <a:ea typeface="Oswald"/>
              <a:cs typeface="Oswald"/>
              <a:sym typeface="Oswald"/>
            </a:endParaRPr>
          </a:p>
        </p:txBody>
      </p:sp>
      <p:sp>
        <p:nvSpPr>
          <p:cNvPr id="72" name="Google Shape;72;p12"/>
          <p:cNvSpPr txBox="1"/>
          <p:nvPr/>
        </p:nvSpPr>
        <p:spPr>
          <a:xfrm>
            <a:off x="1429440" y="1908880"/>
            <a:ext cx="26401800" cy="3820800"/>
          </a:xfrm>
          <a:prstGeom prst="rect">
            <a:avLst/>
          </a:prstGeom>
          <a:noFill/>
          <a:ln>
            <a:noFill/>
          </a:ln>
        </p:spPr>
        <p:txBody>
          <a:bodyPr spcFirstLastPara="1" wrap="square" lIns="292550" tIns="292550" rIns="292550" bIns="292550" anchor="t" anchorCtr="0">
            <a:noAutofit/>
          </a:bodyPr>
          <a:lstStyle/>
          <a:p>
            <a:pPr marL="0" marR="0" lvl="0" indent="0" algn="l" rtl="0">
              <a:lnSpc>
                <a:spcPct val="80000"/>
              </a:lnSpc>
              <a:spcBef>
                <a:spcPts val="0"/>
              </a:spcBef>
              <a:spcAft>
                <a:spcPts val="0"/>
              </a:spcAft>
              <a:buClr>
                <a:srgbClr val="000000"/>
              </a:buClr>
              <a:buSzPts val="15000"/>
              <a:buFont typeface="Arial"/>
              <a:buNone/>
            </a:pPr>
            <a:r>
              <a:rPr lang="en" sz="15000" b="0" i="0" u="none" strike="noStrike" cap="none" dirty="0">
                <a:solidFill>
                  <a:srgbClr val="0033A0"/>
                </a:solidFill>
                <a:latin typeface="Oswald"/>
                <a:ea typeface="Oswald"/>
                <a:cs typeface="Oswald"/>
                <a:sym typeface="Oswald"/>
              </a:rPr>
              <a:t>Contributors</a:t>
            </a:r>
            <a:endParaRPr sz="15000" b="0" i="0" u="none" strike="noStrike" cap="none" dirty="0">
              <a:solidFill>
                <a:srgbClr val="0033A0"/>
              </a:solidFill>
              <a:latin typeface="Oswald"/>
              <a:ea typeface="Oswald"/>
              <a:cs typeface="Oswald"/>
              <a:sym typeface="Oswald"/>
            </a:endParaRPr>
          </a:p>
        </p:txBody>
      </p:sp>
      <p:pic>
        <p:nvPicPr>
          <p:cNvPr id="73" name="Google Shape;73;p12"/>
          <p:cNvPicPr preferRelativeResize="0"/>
          <p:nvPr/>
        </p:nvPicPr>
        <p:blipFill rotWithShape="1">
          <a:blip r:embed="rId3">
            <a:alphaModFix/>
          </a:blip>
          <a:srcRect/>
          <a:stretch/>
        </p:blipFill>
        <p:spPr>
          <a:xfrm>
            <a:off x="23954855" y="14036948"/>
            <a:ext cx="4071695" cy="2198725"/>
          </a:xfrm>
          <a:prstGeom prst="rect">
            <a:avLst/>
          </a:prstGeom>
          <a:noFill/>
          <a:ln>
            <a:noFill/>
          </a:ln>
        </p:spPr>
      </p:pic>
      <p:grpSp>
        <p:nvGrpSpPr>
          <p:cNvPr id="74" name="Google Shape;74;p12"/>
          <p:cNvGrpSpPr/>
          <p:nvPr/>
        </p:nvGrpSpPr>
        <p:grpSpPr>
          <a:xfrm>
            <a:off x="1429440" y="4289302"/>
            <a:ext cx="9412731" cy="278053"/>
            <a:chOff x="14270951" y="11544718"/>
            <a:chExt cx="13755599" cy="278053"/>
          </a:xfrm>
        </p:grpSpPr>
        <p:cxnSp>
          <p:nvCxnSpPr>
            <p:cNvPr id="75" name="Google Shape;75;p12"/>
            <p:cNvCxnSpPr/>
            <p:nvPr/>
          </p:nvCxnSpPr>
          <p:spPr>
            <a:xfrm>
              <a:off x="14270951" y="11544718"/>
              <a:ext cx="13755599" cy="11400"/>
            </a:xfrm>
            <a:prstGeom prst="straightConnector1">
              <a:avLst/>
            </a:prstGeom>
            <a:noFill/>
            <a:ln w="76200" cap="flat" cmpd="sng">
              <a:solidFill>
                <a:schemeClr val="accent4"/>
              </a:solidFill>
              <a:prstDash val="solid"/>
              <a:round/>
              <a:headEnd type="none" w="sm" len="sm"/>
              <a:tailEnd type="none" w="sm" len="sm"/>
            </a:ln>
          </p:spPr>
        </p:cxnSp>
        <p:cxnSp>
          <p:nvCxnSpPr>
            <p:cNvPr id="76" name="Google Shape;76;p12"/>
            <p:cNvCxnSpPr/>
            <p:nvPr/>
          </p:nvCxnSpPr>
          <p:spPr>
            <a:xfrm>
              <a:off x="14270951" y="11811371"/>
              <a:ext cx="13755599" cy="11400"/>
            </a:xfrm>
            <a:prstGeom prst="straightConnector1">
              <a:avLst/>
            </a:prstGeom>
            <a:noFill/>
            <a:ln w="76200" cap="flat" cmpd="sng">
              <a:solidFill>
                <a:schemeClr val="accent4"/>
              </a:solidFill>
              <a:prstDash val="solid"/>
              <a:round/>
              <a:headEnd type="none" w="sm" len="sm"/>
              <a:tailEnd type="none" w="sm" len="sm"/>
            </a:ln>
          </p:spPr>
        </p:cxnSp>
      </p:grpSp>
      <p:pic>
        <p:nvPicPr>
          <p:cNvPr id="77" name="Google Shape;77;p12"/>
          <p:cNvPicPr preferRelativeResize="0"/>
          <p:nvPr/>
        </p:nvPicPr>
        <p:blipFill rotWithShape="1">
          <a:blip r:embed="rId4">
            <a:alphaModFix/>
          </a:blip>
          <a:srcRect/>
          <a:stretch/>
        </p:blipFill>
        <p:spPr>
          <a:xfrm>
            <a:off x="-2536" y="13785929"/>
            <a:ext cx="29263336" cy="2700762"/>
          </a:xfrm>
          <a:prstGeom prst="rect">
            <a:avLst/>
          </a:prstGeom>
          <a:noFill/>
          <a:ln>
            <a:noFill/>
          </a:ln>
        </p:spPr>
      </p:pic>
      <p:grpSp>
        <p:nvGrpSpPr>
          <p:cNvPr id="78" name="Google Shape;78;p12"/>
          <p:cNvGrpSpPr/>
          <p:nvPr/>
        </p:nvGrpSpPr>
        <p:grpSpPr>
          <a:xfrm>
            <a:off x="0" y="13758438"/>
            <a:ext cx="29263336" cy="2700762"/>
            <a:chOff x="0" y="13758438"/>
            <a:chExt cx="29263336" cy="2700762"/>
          </a:xfrm>
        </p:grpSpPr>
        <p:grpSp>
          <p:nvGrpSpPr>
            <p:cNvPr id="79" name="Google Shape;79;p12"/>
            <p:cNvGrpSpPr/>
            <p:nvPr/>
          </p:nvGrpSpPr>
          <p:grpSpPr>
            <a:xfrm>
              <a:off x="0" y="13758438"/>
              <a:ext cx="29263336" cy="2700762"/>
              <a:chOff x="0" y="13758438"/>
              <a:chExt cx="29263336" cy="2700762"/>
            </a:xfrm>
          </p:grpSpPr>
          <p:pic>
            <p:nvPicPr>
              <p:cNvPr id="80" name="Google Shape;80;p12"/>
              <p:cNvPicPr preferRelativeResize="0"/>
              <p:nvPr/>
            </p:nvPicPr>
            <p:blipFill rotWithShape="1">
              <a:blip r:embed="rId4">
                <a:alphaModFix/>
              </a:blip>
              <a:srcRect l="27392" r="19799"/>
              <a:stretch/>
            </p:blipFill>
            <p:spPr>
              <a:xfrm>
                <a:off x="0" y="13758438"/>
                <a:ext cx="29263336" cy="2700762"/>
              </a:xfrm>
              <a:prstGeom prst="rect">
                <a:avLst/>
              </a:prstGeom>
              <a:noFill/>
              <a:ln>
                <a:noFill/>
              </a:ln>
            </p:spPr>
          </p:pic>
          <p:pic>
            <p:nvPicPr>
              <p:cNvPr id="81" name="Google Shape;81;p12"/>
              <p:cNvPicPr preferRelativeResize="0"/>
              <p:nvPr/>
            </p:nvPicPr>
            <p:blipFill rotWithShape="1">
              <a:blip r:embed="rId5">
                <a:alphaModFix/>
              </a:blip>
              <a:srcRect/>
              <a:stretch/>
            </p:blipFill>
            <p:spPr>
              <a:xfrm>
                <a:off x="21812575" y="14162669"/>
                <a:ext cx="6350000" cy="1892300"/>
              </a:xfrm>
              <a:prstGeom prst="rect">
                <a:avLst/>
              </a:prstGeom>
              <a:noFill/>
              <a:ln>
                <a:noFill/>
              </a:ln>
            </p:spPr>
          </p:pic>
        </p:grpSp>
        <p:cxnSp>
          <p:nvCxnSpPr>
            <p:cNvPr id="82" name="Google Shape;82;p12"/>
            <p:cNvCxnSpPr/>
            <p:nvPr/>
          </p:nvCxnSpPr>
          <p:spPr>
            <a:xfrm>
              <a:off x="0" y="13758438"/>
              <a:ext cx="29260800" cy="0"/>
            </a:xfrm>
            <a:prstGeom prst="straightConnector1">
              <a:avLst/>
            </a:prstGeom>
            <a:noFill/>
            <a:ln w="127000" cap="flat" cmpd="sng">
              <a:solidFill>
                <a:srgbClr val="C1D430"/>
              </a:solidFill>
              <a:prstDash val="solid"/>
              <a:round/>
              <a:headEnd type="none" w="sm" len="sm"/>
              <a:tailEnd type="none" w="sm" len="sm"/>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p:nvPr/>
        </p:nvSpPr>
        <p:spPr>
          <a:xfrm>
            <a:off x="3361765" y="9481653"/>
            <a:ext cx="16916400" cy="2988280"/>
          </a:xfrm>
          <a:prstGeom prst="rightArrow">
            <a:avLst>
              <a:gd name="adj1" fmla="val 50000"/>
              <a:gd name="adj2" fmla="val 49376"/>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3"/>
          <p:cNvSpPr txBox="1"/>
          <p:nvPr/>
        </p:nvSpPr>
        <p:spPr>
          <a:xfrm>
            <a:off x="5890915" y="10043845"/>
            <a:ext cx="11858100" cy="157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500"/>
              <a:buFont typeface="Arial"/>
              <a:buNone/>
            </a:pPr>
            <a:r>
              <a:rPr lang="en" sz="10500" b="1" i="0" u="none" strike="noStrike" cap="none">
                <a:solidFill>
                  <a:srgbClr val="0033A0"/>
                </a:solidFill>
                <a:latin typeface="Roboto"/>
                <a:ea typeface="Roboto"/>
                <a:cs typeface="Roboto"/>
                <a:sym typeface="Roboto"/>
              </a:rPr>
              <a:t>Equals Completion</a:t>
            </a:r>
            <a:endParaRPr sz="10500" b="1" i="0" u="none" strike="noStrike" cap="none">
              <a:solidFill>
                <a:srgbClr val="0033A0"/>
              </a:solidFill>
              <a:latin typeface="Roboto"/>
              <a:ea typeface="Roboto"/>
              <a:cs typeface="Roboto"/>
              <a:sym typeface="Roboto"/>
            </a:endParaRPr>
          </a:p>
        </p:txBody>
      </p:sp>
      <p:sp>
        <p:nvSpPr>
          <p:cNvPr id="89" name="Google Shape;89;p13"/>
          <p:cNvSpPr txBox="1"/>
          <p:nvPr/>
        </p:nvSpPr>
        <p:spPr>
          <a:xfrm>
            <a:off x="1429500" y="2088275"/>
            <a:ext cx="26401800" cy="3820800"/>
          </a:xfrm>
          <a:prstGeom prst="rect">
            <a:avLst/>
          </a:prstGeom>
          <a:noFill/>
          <a:ln>
            <a:noFill/>
          </a:ln>
        </p:spPr>
        <p:txBody>
          <a:bodyPr spcFirstLastPara="1" wrap="square" lIns="292550" tIns="292550" rIns="292550" bIns="292550" anchor="t" anchorCtr="0">
            <a:noAutofit/>
          </a:bodyPr>
          <a:lstStyle/>
          <a:p>
            <a:pPr marL="0" marR="0" lvl="0" indent="0" algn="l" rtl="0">
              <a:lnSpc>
                <a:spcPct val="80000"/>
              </a:lnSpc>
              <a:spcBef>
                <a:spcPts val="0"/>
              </a:spcBef>
              <a:spcAft>
                <a:spcPts val="0"/>
              </a:spcAft>
              <a:buClr>
                <a:srgbClr val="000000"/>
              </a:buClr>
              <a:buSzPts val="15000"/>
              <a:buFont typeface="Arial"/>
              <a:buNone/>
            </a:pPr>
            <a:r>
              <a:rPr lang="en" sz="15000" b="0" i="0" u="none" strike="noStrike" cap="none" dirty="0">
                <a:solidFill>
                  <a:srgbClr val="0033A0"/>
                </a:solidFill>
                <a:latin typeface="Oswald"/>
                <a:ea typeface="Oswald"/>
                <a:cs typeface="Oswald"/>
                <a:sym typeface="Oswald"/>
              </a:rPr>
              <a:t>Ripples of Change</a:t>
            </a:r>
            <a:endParaRPr sz="15000" b="0" i="0" u="none" strike="noStrike" cap="none" dirty="0">
              <a:solidFill>
                <a:srgbClr val="0033A0"/>
              </a:solidFill>
              <a:latin typeface="Oswald"/>
              <a:ea typeface="Oswald"/>
              <a:cs typeface="Oswald"/>
              <a:sym typeface="Oswald"/>
            </a:endParaRPr>
          </a:p>
        </p:txBody>
      </p:sp>
      <p:sp>
        <p:nvSpPr>
          <p:cNvPr id="90" name="Google Shape;90;p13"/>
          <p:cNvSpPr txBox="1"/>
          <p:nvPr/>
        </p:nvSpPr>
        <p:spPr>
          <a:xfrm>
            <a:off x="1429500" y="5116950"/>
            <a:ext cx="27016365" cy="4364703"/>
          </a:xfrm>
          <a:prstGeom prst="rect">
            <a:avLst/>
          </a:prstGeom>
          <a:noFill/>
          <a:ln>
            <a:noFill/>
          </a:ln>
        </p:spPr>
        <p:txBody>
          <a:bodyPr spcFirstLastPara="1" wrap="square" lIns="292550" tIns="292550" rIns="292550" bIns="292550" anchor="t" anchorCtr="0">
            <a:noAutofit/>
          </a:bodyPr>
          <a:lstStyle/>
          <a:p>
            <a:pPr marL="0" marR="0" lvl="0" indent="0" algn="l" rtl="0">
              <a:lnSpc>
                <a:spcPct val="100000"/>
              </a:lnSpc>
              <a:spcBef>
                <a:spcPts val="0"/>
              </a:spcBef>
              <a:spcAft>
                <a:spcPts val="0"/>
              </a:spcAft>
              <a:buNone/>
            </a:pPr>
            <a:r>
              <a:rPr lang="en" sz="7200" b="0" i="0" u="none" strike="noStrike" cap="none" dirty="0">
                <a:solidFill>
                  <a:srgbClr val="0033A0"/>
                </a:solidFill>
                <a:latin typeface="Oswald"/>
                <a:ea typeface="Oswald"/>
                <a:cs typeface="Oswald"/>
                <a:sym typeface="Oswald"/>
              </a:rPr>
              <a:t>1. 16-week sequential Dev Ed courses (2013-2015)</a:t>
            </a:r>
            <a:endParaRPr dirty="0"/>
          </a:p>
          <a:p>
            <a:pPr marL="0" marR="0" lvl="0" indent="0" algn="l" rtl="0">
              <a:lnSpc>
                <a:spcPct val="100000"/>
              </a:lnSpc>
              <a:spcBef>
                <a:spcPts val="0"/>
              </a:spcBef>
              <a:spcAft>
                <a:spcPts val="0"/>
              </a:spcAft>
              <a:buNone/>
            </a:pPr>
            <a:r>
              <a:rPr lang="en" sz="7200" b="0" i="0" u="none" strike="noStrike" cap="none" dirty="0">
                <a:solidFill>
                  <a:srgbClr val="0033A0"/>
                </a:solidFill>
                <a:latin typeface="Oswald"/>
                <a:ea typeface="Oswald"/>
                <a:cs typeface="Oswald"/>
                <a:sym typeface="Oswald"/>
              </a:rPr>
              <a:t>2. 8-week sequential Dev Ed/Transfer pairings (2016-2018)</a:t>
            </a:r>
            <a:endParaRPr dirty="0"/>
          </a:p>
          <a:p>
            <a:pPr marL="0" marR="0" lvl="0" indent="0" algn="l" rtl="0">
              <a:lnSpc>
                <a:spcPct val="100000"/>
              </a:lnSpc>
              <a:spcBef>
                <a:spcPts val="0"/>
              </a:spcBef>
              <a:spcAft>
                <a:spcPts val="0"/>
              </a:spcAft>
              <a:buNone/>
            </a:pPr>
            <a:r>
              <a:rPr lang="en" sz="7200" b="0" i="0" u="none" strike="noStrike" cap="none" dirty="0">
                <a:solidFill>
                  <a:srgbClr val="0033A0"/>
                </a:solidFill>
                <a:latin typeface="Oswald"/>
                <a:ea typeface="Oswald"/>
                <a:cs typeface="Oswald"/>
                <a:sym typeface="Oswald"/>
              </a:rPr>
              <a:t>3. 100% 8-week concurrent Corequisite courses (2019-Current)</a:t>
            </a:r>
            <a:endParaRPr dirty="0"/>
          </a:p>
          <a:p>
            <a:pPr marL="0" marR="0" lvl="0" indent="0" algn="l" rtl="0">
              <a:lnSpc>
                <a:spcPct val="100000"/>
              </a:lnSpc>
              <a:spcBef>
                <a:spcPts val="0"/>
              </a:spcBef>
              <a:spcAft>
                <a:spcPts val="0"/>
              </a:spcAft>
              <a:buClr>
                <a:srgbClr val="000000"/>
              </a:buClr>
              <a:buSzPts val="9000"/>
              <a:buFont typeface="Arial"/>
              <a:buNone/>
            </a:pPr>
            <a:endParaRPr sz="9000" b="0" i="0" u="none" strike="noStrike" cap="none" dirty="0">
              <a:solidFill>
                <a:srgbClr val="0033A0"/>
              </a:solidFill>
              <a:latin typeface="Roboto Light"/>
              <a:ea typeface="Roboto Light"/>
              <a:cs typeface="Roboto Light"/>
              <a:sym typeface="Roboto Light"/>
            </a:endParaRPr>
          </a:p>
          <a:p>
            <a:pPr marL="1473200" marR="0" lvl="0" indent="0" algn="l" rtl="0">
              <a:lnSpc>
                <a:spcPct val="115000"/>
              </a:lnSpc>
              <a:spcBef>
                <a:spcPts val="0"/>
              </a:spcBef>
              <a:spcAft>
                <a:spcPts val="0"/>
              </a:spcAft>
              <a:buClr>
                <a:srgbClr val="000000"/>
              </a:buClr>
              <a:buSzPts val="6400"/>
              <a:buFont typeface="Arial"/>
              <a:buNone/>
            </a:pPr>
            <a:endParaRPr sz="6400" b="0" i="0" u="none" strike="noStrike" cap="none" dirty="0">
              <a:solidFill>
                <a:srgbClr val="0033A0"/>
              </a:solidFill>
              <a:latin typeface="Roboto Light"/>
              <a:ea typeface="Roboto Light"/>
              <a:cs typeface="Roboto Light"/>
              <a:sym typeface="Roboto Light"/>
            </a:endParaRPr>
          </a:p>
        </p:txBody>
      </p:sp>
      <p:grpSp>
        <p:nvGrpSpPr>
          <p:cNvPr id="91" name="Google Shape;91;p13"/>
          <p:cNvGrpSpPr/>
          <p:nvPr/>
        </p:nvGrpSpPr>
        <p:grpSpPr>
          <a:xfrm>
            <a:off x="14098772" y="12725186"/>
            <a:ext cx="13755599" cy="278053"/>
            <a:chOff x="14270951" y="11544718"/>
            <a:chExt cx="13755599" cy="278053"/>
          </a:xfrm>
        </p:grpSpPr>
        <p:cxnSp>
          <p:nvCxnSpPr>
            <p:cNvPr id="92" name="Google Shape;92;p13"/>
            <p:cNvCxnSpPr/>
            <p:nvPr/>
          </p:nvCxnSpPr>
          <p:spPr>
            <a:xfrm>
              <a:off x="14270951" y="11544718"/>
              <a:ext cx="13755599" cy="11400"/>
            </a:xfrm>
            <a:prstGeom prst="straightConnector1">
              <a:avLst/>
            </a:prstGeom>
            <a:noFill/>
            <a:ln w="76200" cap="flat" cmpd="sng">
              <a:solidFill>
                <a:schemeClr val="accent4"/>
              </a:solidFill>
              <a:prstDash val="solid"/>
              <a:round/>
              <a:headEnd type="none" w="sm" len="sm"/>
              <a:tailEnd type="none" w="sm" len="sm"/>
            </a:ln>
          </p:spPr>
        </p:cxnSp>
        <p:cxnSp>
          <p:nvCxnSpPr>
            <p:cNvPr id="93" name="Google Shape;93;p13"/>
            <p:cNvCxnSpPr/>
            <p:nvPr/>
          </p:nvCxnSpPr>
          <p:spPr>
            <a:xfrm>
              <a:off x="14270951" y="11811371"/>
              <a:ext cx="13755599" cy="11400"/>
            </a:xfrm>
            <a:prstGeom prst="straightConnector1">
              <a:avLst/>
            </a:prstGeom>
            <a:noFill/>
            <a:ln w="76200" cap="flat" cmpd="sng">
              <a:solidFill>
                <a:schemeClr val="accent4"/>
              </a:solidFill>
              <a:prstDash val="solid"/>
              <a:round/>
              <a:headEnd type="none" w="sm" len="sm"/>
              <a:tailEnd type="none" w="sm" len="sm"/>
            </a:ln>
          </p:spPr>
        </p:cxnSp>
      </p:grpSp>
      <p:pic>
        <p:nvPicPr>
          <p:cNvPr id="94" name="Google Shape;94;p13"/>
          <p:cNvPicPr preferRelativeResize="0"/>
          <p:nvPr/>
        </p:nvPicPr>
        <p:blipFill rotWithShape="1">
          <a:blip r:embed="rId3">
            <a:alphaModFix/>
          </a:blip>
          <a:srcRect/>
          <a:stretch/>
        </p:blipFill>
        <p:spPr>
          <a:xfrm>
            <a:off x="-2536" y="13758438"/>
            <a:ext cx="29263336" cy="2700762"/>
          </a:xfrm>
          <a:prstGeom prst="rect">
            <a:avLst/>
          </a:prstGeom>
          <a:noFill/>
          <a:ln>
            <a:noFill/>
          </a:ln>
        </p:spPr>
      </p:pic>
      <p:grpSp>
        <p:nvGrpSpPr>
          <p:cNvPr id="95" name="Google Shape;95;p13"/>
          <p:cNvGrpSpPr/>
          <p:nvPr/>
        </p:nvGrpSpPr>
        <p:grpSpPr>
          <a:xfrm>
            <a:off x="0" y="13758438"/>
            <a:ext cx="29263336" cy="2700762"/>
            <a:chOff x="0" y="13758438"/>
            <a:chExt cx="29263336" cy="2700762"/>
          </a:xfrm>
        </p:grpSpPr>
        <p:grpSp>
          <p:nvGrpSpPr>
            <p:cNvPr id="96" name="Google Shape;96;p13"/>
            <p:cNvGrpSpPr/>
            <p:nvPr/>
          </p:nvGrpSpPr>
          <p:grpSpPr>
            <a:xfrm>
              <a:off x="0" y="13758438"/>
              <a:ext cx="29263336" cy="2700762"/>
              <a:chOff x="0" y="13758438"/>
              <a:chExt cx="29263336" cy="2700762"/>
            </a:xfrm>
          </p:grpSpPr>
          <p:pic>
            <p:nvPicPr>
              <p:cNvPr id="97" name="Google Shape;97;p13"/>
              <p:cNvPicPr preferRelativeResize="0"/>
              <p:nvPr/>
            </p:nvPicPr>
            <p:blipFill rotWithShape="1">
              <a:blip r:embed="rId3">
                <a:alphaModFix/>
              </a:blip>
              <a:srcRect l="27392" r="19799"/>
              <a:stretch/>
            </p:blipFill>
            <p:spPr>
              <a:xfrm>
                <a:off x="0" y="13758438"/>
                <a:ext cx="29263336" cy="2700762"/>
              </a:xfrm>
              <a:prstGeom prst="rect">
                <a:avLst/>
              </a:prstGeom>
              <a:noFill/>
              <a:ln>
                <a:noFill/>
              </a:ln>
            </p:spPr>
          </p:pic>
          <p:pic>
            <p:nvPicPr>
              <p:cNvPr id="98" name="Google Shape;98;p13"/>
              <p:cNvPicPr preferRelativeResize="0"/>
              <p:nvPr/>
            </p:nvPicPr>
            <p:blipFill rotWithShape="1">
              <a:blip r:embed="rId4">
                <a:alphaModFix/>
              </a:blip>
              <a:srcRect/>
              <a:stretch/>
            </p:blipFill>
            <p:spPr>
              <a:xfrm>
                <a:off x="21812575" y="14162669"/>
                <a:ext cx="6350000" cy="1892300"/>
              </a:xfrm>
              <a:prstGeom prst="rect">
                <a:avLst/>
              </a:prstGeom>
              <a:noFill/>
              <a:ln>
                <a:noFill/>
              </a:ln>
            </p:spPr>
          </p:pic>
        </p:grpSp>
        <p:cxnSp>
          <p:nvCxnSpPr>
            <p:cNvPr id="99" name="Google Shape;99;p13"/>
            <p:cNvCxnSpPr/>
            <p:nvPr/>
          </p:nvCxnSpPr>
          <p:spPr>
            <a:xfrm>
              <a:off x="0" y="13758438"/>
              <a:ext cx="29260800" cy="0"/>
            </a:xfrm>
            <a:prstGeom prst="straightConnector1">
              <a:avLst/>
            </a:prstGeom>
            <a:noFill/>
            <a:ln w="127000" cap="flat" cmpd="sng">
              <a:solidFill>
                <a:srgbClr val="C1D430"/>
              </a:solidFill>
              <a:prstDash val="solid"/>
              <a:round/>
              <a:headEnd type="none" w="sm" len="sm"/>
              <a:tailEnd type="none" w="sm" len="sm"/>
            </a:ln>
          </p:spPr>
        </p:cxnSp>
      </p:grpSp>
      <p:grpSp>
        <p:nvGrpSpPr>
          <p:cNvPr id="100" name="Google Shape;100;p13"/>
          <p:cNvGrpSpPr/>
          <p:nvPr/>
        </p:nvGrpSpPr>
        <p:grpSpPr>
          <a:xfrm>
            <a:off x="1429441" y="4289303"/>
            <a:ext cx="13364246" cy="265456"/>
            <a:chOff x="14270951" y="11544718"/>
            <a:chExt cx="13755599" cy="278053"/>
          </a:xfrm>
        </p:grpSpPr>
        <p:cxnSp>
          <p:nvCxnSpPr>
            <p:cNvPr id="101" name="Google Shape;101;p13"/>
            <p:cNvCxnSpPr/>
            <p:nvPr/>
          </p:nvCxnSpPr>
          <p:spPr>
            <a:xfrm>
              <a:off x="14270951" y="11544718"/>
              <a:ext cx="13755599" cy="11400"/>
            </a:xfrm>
            <a:prstGeom prst="straightConnector1">
              <a:avLst/>
            </a:prstGeom>
            <a:noFill/>
            <a:ln w="76200" cap="flat" cmpd="sng">
              <a:solidFill>
                <a:schemeClr val="accent4"/>
              </a:solidFill>
              <a:prstDash val="solid"/>
              <a:round/>
              <a:headEnd type="none" w="sm" len="sm"/>
              <a:tailEnd type="none" w="sm" len="sm"/>
            </a:ln>
          </p:spPr>
        </p:cxnSp>
        <p:cxnSp>
          <p:nvCxnSpPr>
            <p:cNvPr id="102" name="Google Shape;102;p13"/>
            <p:cNvCxnSpPr/>
            <p:nvPr/>
          </p:nvCxnSpPr>
          <p:spPr>
            <a:xfrm>
              <a:off x="14270951" y="11811371"/>
              <a:ext cx="13755599" cy="11400"/>
            </a:xfrm>
            <a:prstGeom prst="straightConnector1">
              <a:avLst/>
            </a:prstGeom>
            <a:noFill/>
            <a:ln w="76200" cap="flat" cmpd="sng">
              <a:solidFill>
                <a:schemeClr val="accent4"/>
              </a:solidFill>
              <a:prstDash val="solid"/>
              <a:round/>
              <a:headEnd type="none" w="sm" len="sm"/>
              <a:tailEnd type="none" w="sm" len="sm"/>
            </a:ln>
          </p:spPr>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txBox="1"/>
          <p:nvPr/>
        </p:nvSpPr>
        <p:spPr>
          <a:xfrm>
            <a:off x="1429440" y="2097442"/>
            <a:ext cx="21411797" cy="2469913"/>
          </a:xfrm>
          <a:prstGeom prst="rect">
            <a:avLst/>
          </a:prstGeom>
          <a:noFill/>
          <a:ln>
            <a:noFill/>
          </a:ln>
        </p:spPr>
        <p:txBody>
          <a:bodyPr spcFirstLastPara="1" wrap="square" lIns="292550" tIns="292550" rIns="292550" bIns="292550" anchor="t" anchorCtr="0">
            <a:noAutofit/>
          </a:bodyPr>
          <a:lstStyle/>
          <a:p>
            <a:pPr marL="0" marR="0" lvl="0" indent="0" algn="l" rtl="0">
              <a:lnSpc>
                <a:spcPct val="80000"/>
              </a:lnSpc>
              <a:spcBef>
                <a:spcPts val="0"/>
              </a:spcBef>
              <a:spcAft>
                <a:spcPts val="0"/>
              </a:spcAft>
              <a:buClr>
                <a:srgbClr val="000000"/>
              </a:buClr>
              <a:buSzPts val="15000"/>
              <a:buFont typeface="Arial"/>
              <a:buNone/>
            </a:pPr>
            <a:r>
              <a:rPr lang="en" sz="15000" b="0" i="0" u="none" strike="noStrike" cap="none" dirty="0">
                <a:solidFill>
                  <a:srgbClr val="0033A0"/>
                </a:solidFill>
                <a:latin typeface="Oswald"/>
                <a:ea typeface="Oswald"/>
                <a:cs typeface="Oswald"/>
                <a:sym typeface="Oswald"/>
              </a:rPr>
              <a:t>Why So Much Change?</a:t>
            </a:r>
            <a:endParaRPr sz="15000" b="0" i="0" u="none" strike="noStrike" cap="none" dirty="0">
              <a:solidFill>
                <a:srgbClr val="0033A0"/>
              </a:solidFill>
              <a:latin typeface="Oswald"/>
              <a:ea typeface="Oswald"/>
              <a:cs typeface="Oswald"/>
              <a:sym typeface="Oswald"/>
            </a:endParaRPr>
          </a:p>
        </p:txBody>
      </p:sp>
      <p:sp>
        <p:nvSpPr>
          <p:cNvPr id="108" name="Google Shape;108;p14"/>
          <p:cNvSpPr txBox="1"/>
          <p:nvPr/>
        </p:nvSpPr>
        <p:spPr>
          <a:xfrm>
            <a:off x="-5072" y="3969329"/>
            <a:ext cx="19928149" cy="11222179"/>
          </a:xfrm>
          <a:prstGeom prst="rect">
            <a:avLst/>
          </a:prstGeom>
          <a:noFill/>
          <a:ln>
            <a:noFill/>
          </a:ln>
        </p:spPr>
        <p:txBody>
          <a:bodyPr spcFirstLastPara="1" wrap="square" lIns="292550" tIns="292550" rIns="292550" bIns="292550" anchor="t" anchorCtr="0">
            <a:noAutofit/>
          </a:bodyPr>
          <a:lstStyle/>
          <a:p>
            <a:pPr marL="0" marR="0" lvl="0" indent="0" algn="l" rtl="0">
              <a:lnSpc>
                <a:spcPct val="100000"/>
              </a:lnSpc>
              <a:spcBef>
                <a:spcPts val="0"/>
              </a:spcBef>
              <a:spcAft>
                <a:spcPts val="0"/>
              </a:spcAft>
              <a:buClr>
                <a:srgbClr val="000000"/>
              </a:buClr>
              <a:buSzPts val="9000"/>
              <a:buFont typeface="Arial"/>
              <a:buNone/>
            </a:pPr>
            <a:endParaRPr sz="9000" b="0" i="0" u="none" strike="noStrike" cap="none" dirty="0">
              <a:solidFill>
                <a:srgbClr val="0033A0"/>
              </a:solidFill>
              <a:latin typeface="Roboto Light"/>
              <a:ea typeface="Roboto Light"/>
              <a:cs typeface="Roboto Light"/>
              <a:sym typeface="Roboto Light"/>
            </a:endParaRPr>
          </a:p>
          <a:p>
            <a:pPr marL="2330450" marR="0" lvl="0" indent="-857250" algn="l" rtl="0">
              <a:lnSpc>
                <a:spcPct val="150000"/>
              </a:lnSpc>
              <a:spcBef>
                <a:spcPts val="0"/>
              </a:spcBef>
              <a:spcAft>
                <a:spcPts val="0"/>
              </a:spcAft>
              <a:buClr>
                <a:srgbClr val="FFA937"/>
              </a:buClr>
              <a:buSzPts val="6400"/>
              <a:buFont typeface="Noto Sans Symbols"/>
              <a:buChar char="❖"/>
            </a:pPr>
            <a:r>
              <a:rPr lang="en" sz="7000" b="0" i="0" u="none" strike="noStrike" cap="none" dirty="0">
                <a:solidFill>
                  <a:srgbClr val="0033A0"/>
                </a:solidFill>
                <a:latin typeface="Oswald"/>
                <a:ea typeface="Oswald"/>
                <a:cs typeface="Oswald"/>
                <a:sym typeface="Oswald"/>
              </a:rPr>
              <a:t> Data Driven Institution</a:t>
            </a:r>
            <a:endParaRPr dirty="0"/>
          </a:p>
          <a:p>
            <a:pPr marL="2330450" marR="0" lvl="0" indent="-857250" algn="l" rtl="0">
              <a:lnSpc>
                <a:spcPct val="150000"/>
              </a:lnSpc>
              <a:spcBef>
                <a:spcPts val="0"/>
              </a:spcBef>
              <a:spcAft>
                <a:spcPts val="0"/>
              </a:spcAft>
              <a:buClr>
                <a:srgbClr val="FFA937"/>
              </a:buClr>
              <a:buSzPts val="6400"/>
              <a:buFont typeface="Noto Sans Symbols"/>
              <a:buChar char="❖"/>
            </a:pPr>
            <a:r>
              <a:rPr lang="en" sz="7000" b="0" i="0" u="none" strike="noStrike" cap="none" dirty="0">
                <a:solidFill>
                  <a:srgbClr val="0033A0"/>
                </a:solidFill>
                <a:latin typeface="Oswald"/>
                <a:ea typeface="Oswald"/>
                <a:cs typeface="Oswald"/>
                <a:sym typeface="Oswald"/>
              </a:rPr>
              <a:t> National Movement to Corequisite Model</a:t>
            </a:r>
            <a:endParaRPr dirty="0"/>
          </a:p>
          <a:p>
            <a:pPr marL="2330450" marR="0" lvl="0" indent="-857250" algn="l" rtl="0">
              <a:lnSpc>
                <a:spcPct val="150000"/>
              </a:lnSpc>
              <a:spcBef>
                <a:spcPts val="0"/>
              </a:spcBef>
              <a:spcAft>
                <a:spcPts val="0"/>
              </a:spcAft>
              <a:buClr>
                <a:srgbClr val="FFA937"/>
              </a:buClr>
              <a:buSzPts val="6400"/>
              <a:buFont typeface="Noto Sans Symbols"/>
              <a:buChar char="❖"/>
            </a:pPr>
            <a:r>
              <a:rPr lang="en" sz="7000" b="0" i="0" u="none" strike="noStrike" cap="none" dirty="0">
                <a:solidFill>
                  <a:srgbClr val="0033A0"/>
                </a:solidFill>
                <a:latin typeface="Oswald"/>
                <a:ea typeface="Oswald"/>
                <a:cs typeface="Oswald"/>
                <a:sym typeface="Oswald"/>
              </a:rPr>
              <a:t> AC’s 2020 Strategic Plan</a:t>
            </a:r>
            <a:endParaRPr dirty="0"/>
          </a:p>
          <a:p>
            <a:pPr marL="2330450" marR="0" lvl="0" indent="-857250" algn="l" rtl="0">
              <a:lnSpc>
                <a:spcPct val="150000"/>
              </a:lnSpc>
              <a:spcBef>
                <a:spcPts val="0"/>
              </a:spcBef>
              <a:spcAft>
                <a:spcPts val="0"/>
              </a:spcAft>
              <a:buClr>
                <a:srgbClr val="FFA937"/>
              </a:buClr>
              <a:buSzPts val="6400"/>
              <a:buFont typeface="Noto Sans Symbols"/>
              <a:buChar char="❖"/>
            </a:pPr>
            <a:r>
              <a:rPr lang="en" sz="7000" b="0" i="0" u="none" strike="noStrike" cap="none" dirty="0">
                <a:solidFill>
                  <a:srgbClr val="0033A0"/>
                </a:solidFill>
                <a:latin typeface="Oswald"/>
                <a:ea typeface="Oswald"/>
                <a:cs typeface="Oswald"/>
                <a:sym typeface="Oswald"/>
              </a:rPr>
              <a:t> State Mandates</a:t>
            </a:r>
            <a:endParaRPr dirty="0"/>
          </a:p>
          <a:p>
            <a:pPr marL="2330450" marR="0" lvl="0" indent="-450850" algn="l" rtl="0">
              <a:lnSpc>
                <a:spcPct val="150000"/>
              </a:lnSpc>
              <a:spcBef>
                <a:spcPts val="0"/>
              </a:spcBef>
              <a:spcAft>
                <a:spcPts val="0"/>
              </a:spcAft>
              <a:buClr>
                <a:srgbClr val="FFA937"/>
              </a:buClr>
              <a:buSzPts val="6400"/>
              <a:buFont typeface="Noto Sans Symbols"/>
              <a:buNone/>
            </a:pPr>
            <a:endParaRPr sz="7000" b="0" i="0" u="none" strike="noStrike" cap="none" dirty="0">
              <a:solidFill>
                <a:srgbClr val="0033A0"/>
              </a:solidFill>
              <a:latin typeface="Oswald"/>
              <a:ea typeface="Oswald"/>
              <a:cs typeface="Oswald"/>
              <a:sym typeface="Oswald"/>
            </a:endParaRPr>
          </a:p>
        </p:txBody>
      </p:sp>
      <p:pic>
        <p:nvPicPr>
          <p:cNvPr id="109" name="Google Shape;109;p14"/>
          <p:cNvPicPr preferRelativeResize="0"/>
          <p:nvPr/>
        </p:nvPicPr>
        <p:blipFill rotWithShape="1">
          <a:blip r:embed="rId3">
            <a:alphaModFix/>
          </a:blip>
          <a:srcRect/>
          <a:stretch/>
        </p:blipFill>
        <p:spPr>
          <a:xfrm>
            <a:off x="-2536" y="13758438"/>
            <a:ext cx="29263336" cy="2700762"/>
          </a:xfrm>
          <a:prstGeom prst="rect">
            <a:avLst/>
          </a:prstGeom>
          <a:noFill/>
          <a:ln>
            <a:noFill/>
          </a:ln>
        </p:spPr>
      </p:pic>
      <p:grpSp>
        <p:nvGrpSpPr>
          <p:cNvPr id="110" name="Google Shape;110;p14"/>
          <p:cNvGrpSpPr/>
          <p:nvPr/>
        </p:nvGrpSpPr>
        <p:grpSpPr>
          <a:xfrm>
            <a:off x="0" y="13758438"/>
            <a:ext cx="29263336" cy="2700762"/>
            <a:chOff x="0" y="13758438"/>
            <a:chExt cx="29263336" cy="2700762"/>
          </a:xfrm>
        </p:grpSpPr>
        <p:grpSp>
          <p:nvGrpSpPr>
            <p:cNvPr id="111" name="Google Shape;111;p14"/>
            <p:cNvGrpSpPr/>
            <p:nvPr/>
          </p:nvGrpSpPr>
          <p:grpSpPr>
            <a:xfrm>
              <a:off x="0" y="13758438"/>
              <a:ext cx="29263336" cy="2700762"/>
              <a:chOff x="0" y="13758438"/>
              <a:chExt cx="29263336" cy="2700762"/>
            </a:xfrm>
          </p:grpSpPr>
          <p:pic>
            <p:nvPicPr>
              <p:cNvPr id="112" name="Google Shape;112;p14"/>
              <p:cNvPicPr preferRelativeResize="0"/>
              <p:nvPr/>
            </p:nvPicPr>
            <p:blipFill rotWithShape="1">
              <a:blip r:embed="rId3">
                <a:alphaModFix/>
              </a:blip>
              <a:srcRect l="27392" r="19799"/>
              <a:stretch/>
            </p:blipFill>
            <p:spPr>
              <a:xfrm>
                <a:off x="0" y="13758438"/>
                <a:ext cx="29263336" cy="2700762"/>
              </a:xfrm>
              <a:prstGeom prst="rect">
                <a:avLst/>
              </a:prstGeom>
              <a:noFill/>
              <a:ln>
                <a:noFill/>
              </a:ln>
            </p:spPr>
          </p:pic>
          <p:pic>
            <p:nvPicPr>
              <p:cNvPr id="113" name="Google Shape;113;p14"/>
              <p:cNvPicPr preferRelativeResize="0"/>
              <p:nvPr/>
            </p:nvPicPr>
            <p:blipFill rotWithShape="1">
              <a:blip r:embed="rId4">
                <a:alphaModFix/>
              </a:blip>
              <a:srcRect/>
              <a:stretch/>
            </p:blipFill>
            <p:spPr>
              <a:xfrm>
                <a:off x="21812575" y="14162669"/>
                <a:ext cx="6350000" cy="1892300"/>
              </a:xfrm>
              <a:prstGeom prst="rect">
                <a:avLst/>
              </a:prstGeom>
              <a:noFill/>
              <a:ln>
                <a:noFill/>
              </a:ln>
            </p:spPr>
          </p:pic>
        </p:grpSp>
        <p:cxnSp>
          <p:nvCxnSpPr>
            <p:cNvPr id="114" name="Google Shape;114;p14"/>
            <p:cNvCxnSpPr/>
            <p:nvPr/>
          </p:nvCxnSpPr>
          <p:spPr>
            <a:xfrm>
              <a:off x="0" y="13758438"/>
              <a:ext cx="29260800" cy="0"/>
            </a:xfrm>
            <a:prstGeom prst="straightConnector1">
              <a:avLst/>
            </a:prstGeom>
            <a:noFill/>
            <a:ln w="127000" cap="flat" cmpd="sng">
              <a:solidFill>
                <a:srgbClr val="C1D430"/>
              </a:solidFill>
              <a:prstDash val="solid"/>
              <a:round/>
              <a:headEnd type="none" w="sm" len="sm"/>
              <a:tailEnd type="none" w="sm" len="sm"/>
            </a:ln>
          </p:spPr>
        </p:cxnSp>
      </p:grpSp>
      <p:grpSp>
        <p:nvGrpSpPr>
          <p:cNvPr id="115" name="Google Shape;115;p14"/>
          <p:cNvGrpSpPr/>
          <p:nvPr/>
        </p:nvGrpSpPr>
        <p:grpSpPr>
          <a:xfrm>
            <a:off x="1429440" y="4289302"/>
            <a:ext cx="16336046" cy="278053"/>
            <a:chOff x="14270951" y="11544718"/>
            <a:chExt cx="13755599" cy="278053"/>
          </a:xfrm>
        </p:grpSpPr>
        <p:cxnSp>
          <p:nvCxnSpPr>
            <p:cNvPr id="116" name="Google Shape;116;p14"/>
            <p:cNvCxnSpPr/>
            <p:nvPr/>
          </p:nvCxnSpPr>
          <p:spPr>
            <a:xfrm>
              <a:off x="14270951" y="11544718"/>
              <a:ext cx="13755599" cy="11400"/>
            </a:xfrm>
            <a:prstGeom prst="straightConnector1">
              <a:avLst/>
            </a:prstGeom>
            <a:noFill/>
            <a:ln w="76200" cap="flat" cmpd="sng">
              <a:solidFill>
                <a:schemeClr val="accent4"/>
              </a:solidFill>
              <a:prstDash val="solid"/>
              <a:round/>
              <a:headEnd type="none" w="sm" len="sm"/>
              <a:tailEnd type="none" w="sm" len="sm"/>
            </a:ln>
          </p:spPr>
        </p:cxnSp>
        <p:cxnSp>
          <p:nvCxnSpPr>
            <p:cNvPr id="117" name="Google Shape;117;p14"/>
            <p:cNvCxnSpPr/>
            <p:nvPr/>
          </p:nvCxnSpPr>
          <p:spPr>
            <a:xfrm>
              <a:off x="14270951" y="11811371"/>
              <a:ext cx="13755599" cy="11400"/>
            </a:xfrm>
            <a:prstGeom prst="straightConnector1">
              <a:avLst/>
            </a:prstGeom>
            <a:noFill/>
            <a:ln w="76200" cap="flat" cmpd="sng">
              <a:solidFill>
                <a:schemeClr val="accent4"/>
              </a:solidFill>
              <a:prstDash val="solid"/>
              <a:round/>
              <a:headEnd type="none" w="sm" len="sm"/>
              <a:tailEnd type="none" w="sm" len="sm"/>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5"/>
          <p:cNvSpPr txBox="1"/>
          <p:nvPr/>
        </p:nvSpPr>
        <p:spPr>
          <a:xfrm>
            <a:off x="1839402" y="1516713"/>
            <a:ext cx="24864000" cy="2013900"/>
          </a:xfrm>
          <a:prstGeom prst="rect">
            <a:avLst/>
          </a:prstGeom>
          <a:noFill/>
          <a:ln>
            <a:noFill/>
          </a:ln>
        </p:spPr>
        <p:txBody>
          <a:bodyPr spcFirstLastPara="1" wrap="square" lIns="292550" tIns="292550" rIns="292550" bIns="292550" anchor="t" anchorCtr="0">
            <a:noAutofit/>
          </a:bodyPr>
          <a:lstStyle/>
          <a:p>
            <a:pPr marL="0" marR="0" lvl="0" indent="0" algn="l" rtl="0">
              <a:lnSpc>
                <a:spcPct val="100000"/>
              </a:lnSpc>
              <a:spcBef>
                <a:spcPts val="0"/>
              </a:spcBef>
              <a:spcAft>
                <a:spcPts val="0"/>
              </a:spcAft>
              <a:buClr>
                <a:srgbClr val="000000"/>
              </a:buClr>
              <a:buSzPts val="10000"/>
              <a:buFont typeface="Arial"/>
              <a:buNone/>
            </a:pPr>
            <a:r>
              <a:rPr lang="en" sz="10000" b="0" i="0" u="none" strike="noStrike" cap="none" dirty="0">
                <a:solidFill>
                  <a:srgbClr val="0033A0"/>
                </a:solidFill>
                <a:latin typeface="Oswald"/>
                <a:ea typeface="Oswald"/>
                <a:cs typeface="Oswald"/>
                <a:sym typeface="Oswald"/>
              </a:rPr>
              <a:t>How AC Prepared For The Big Change</a:t>
            </a:r>
            <a:endParaRPr sz="5000" b="0" i="0" u="none" strike="noStrike" cap="none" dirty="0">
              <a:solidFill>
                <a:srgbClr val="0033A0"/>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10000"/>
              <a:buFont typeface="Arial"/>
              <a:buNone/>
            </a:pPr>
            <a:endParaRPr sz="10000" b="0" i="0" u="none" strike="noStrike" cap="none" dirty="0">
              <a:solidFill>
                <a:srgbClr val="0033A0"/>
              </a:solidFill>
              <a:latin typeface="Oswald"/>
              <a:ea typeface="Oswald"/>
              <a:cs typeface="Oswald"/>
              <a:sym typeface="Oswald"/>
            </a:endParaRPr>
          </a:p>
        </p:txBody>
      </p:sp>
      <p:pic>
        <p:nvPicPr>
          <p:cNvPr id="123" name="Google Shape;123;p15"/>
          <p:cNvPicPr preferRelativeResize="0"/>
          <p:nvPr/>
        </p:nvPicPr>
        <p:blipFill rotWithShape="1">
          <a:blip r:embed="rId3">
            <a:alphaModFix/>
          </a:blip>
          <a:srcRect/>
          <a:stretch/>
        </p:blipFill>
        <p:spPr>
          <a:xfrm>
            <a:off x="23954855" y="14036948"/>
            <a:ext cx="4071695" cy="2198725"/>
          </a:xfrm>
          <a:prstGeom prst="rect">
            <a:avLst/>
          </a:prstGeom>
          <a:noFill/>
          <a:ln>
            <a:noFill/>
          </a:ln>
        </p:spPr>
      </p:pic>
      <p:pic>
        <p:nvPicPr>
          <p:cNvPr id="124" name="Google Shape;124;p15"/>
          <p:cNvPicPr preferRelativeResize="0"/>
          <p:nvPr/>
        </p:nvPicPr>
        <p:blipFill rotWithShape="1">
          <a:blip r:embed="rId4">
            <a:alphaModFix/>
          </a:blip>
          <a:srcRect/>
          <a:stretch/>
        </p:blipFill>
        <p:spPr>
          <a:xfrm>
            <a:off x="0" y="13785929"/>
            <a:ext cx="29263336" cy="2700762"/>
          </a:xfrm>
          <a:prstGeom prst="rect">
            <a:avLst/>
          </a:prstGeom>
          <a:noFill/>
          <a:ln>
            <a:noFill/>
          </a:ln>
        </p:spPr>
      </p:pic>
      <p:grpSp>
        <p:nvGrpSpPr>
          <p:cNvPr id="125" name="Google Shape;125;p15"/>
          <p:cNvGrpSpPr/>
          <p:nvPr/>
        </p:nvGrpSpPr>
        <p:grpSpPr>
          <a:xfrm>
            <a:off x="0" y="13758438"/>
            <a:ext cx="29263336" cy="2700762"/>
            <a:chOff x="0" y="13758438"/>
            <a:chExt cx="29263336" cy="2700762"/>
          </a:xfrm>
        </p:grpSpPr>
        <p:grpSp>
          <p:nvGrpSpPr>
            <p:cNvPr id="126" name="Google Shape;126;p15"/>
            <p:cNvGrpSpPr/>
            <p:nvPr/>
          </p:nvGrpSpPr>
          <p:grpSpPr>
            <a:xfrm>
              <a:off x="0" y="13758438"/>
              <a:ext cx="29263336" cy="2700762"/>
              <a:chOff x="0" y="13758438"/>
              <a:chExt cx="29263336" cy="2700762"/>
            </a:xfrm>
          </p:grpSpPr>
          <p:pic>
            <p:nvPicPr>
              <p:cNvPr id="127" name="Google Shape;127;p15"/>
              <p:cNvPicPr preferRelativeResize="0"/>
              <p:nvPr/>
            </p:nvPicPr>
            <p:blipFill rotWithShape="1">
              <a:blip r:embed="rId4">
                <a:alphaModFix/>
              </a:blip>
              <a:srcRect l="27392" r="19799"/>
              <a:stretch/>
            </p:blipFill>
            <p:spPr>
              <a:xfrm>
                <a:off x="0" y="13758438"/>
                <a:ext cx="29263336" cy="2700762"/>
              </a:xfrm>
              <a:prstGeom prst="rect">
                <a:avLst/>
              </a:prstGeom>
              <a:noFill/>
              <a:ln>
                <a:noFill/>
              </a:ln>
            </p:spPr>
          </p:pic>
          <p:pic>
            <p:nvPicPr>
              <p:cNvPr id="128" name="Google Shape;128;p15"/>
              <p:cNvPicPr preferRelativeResize="0"/>
              <p:nvPr/>
            </p:nvPicPr>
            <p:blipFill rotWithShape="1">
              <a:blip r:embed="rId5">
                <a:alphaModFix/>
              </a:blip>
              <a:srcRect/>
              <a:stretch/>
            </p:blipFill>
            <p:spPr>
              <a:xfrm>
                <a:off x="21812575" y="14162669"/>
                <a:ext cx="6350000" cy="1892300"/>
              </a:xfrm>
              <a:prstGeom prst="rect">
                <a:avLst/>
              </a:prstGeom>
              <a:noFill/>
              <a:ln>
                <a:noFill/>
              </a:ln>
            </p:spPr>
          </p:pic>
        </p:grpSp>
        <p:cxnSp>
          <p:nvCxnSpPr>
            <p:cNvPr id="129" name="Google Shape;129;p15"/>
            <p:cNvCxnSpPr/>
            <p:nvPr/>
          </p:nvCxnSpPr>
          <p:spPr>
            <a:xfrm>
              <a:off x="0" y="13758438"/>
              <a:ext cx="29260800" cy="0"/>
            </a:xfrm>
            <a:prstGeom prst="straightConnector1">
              <a:avLst/>
            </a:prstGeom>
            <a:noFill/>
            <a:ln w="127000" cap="flat" cmpd="sng">
              <a:solidFill>
                <a:srgbClr val="C1D430"/>
              </a:solidFill>
              <a:prstDash val="solid"/>
              <a:round/>
              <a:headEnd type="none" w="sm" len="sm"/>
              <a:tailEnd type="none" w="sm" len="sm"/>
            </a:ln>
          </p:spPr>
        </p:cxnSp>
      </p:grpSp>
      <p:grpSp>
        <p:nvGrpSpPr>
          <p:cNvPr id="130" name="Google Shape;130;p15"/>
          <p:cNvGrpSpPr/>
          <p:nvPr/>
        </p:nvGrpSpPr>
        <p:grpSpPr>
          <a:xfrm>
            <a:off x="1838927" y="3821656"/>
            <a:ext cx="18016616" cy="260488"/>
            <a:chOff x="14270951" y="11544718"/>
            <a:chExt cx="13755599" cy="278053"/>
          </a:xfrm>
        </p:grpSpPr>
        <p:cxnSp>
          <p:nvCxnSpPr>
            <p:cNvPr id="131" name="Google Shape;131;p15"/>
            <p:cNvCxnSpPr/>
            <p:nvPr/>
          </p:nvCxnSpPr>
          <p:spPr>
            <a:xfrm>
              <a:off x="14270951" y="11544718"/>
              <a:ext cx="13755599" cy="11400"/>
            </a:xfrm>
            <a:prstGeom prst="straightConnector1">
              <a:avLst/>
            </a:prstGeom>
            <a:noFill/>
            <a:ln w="76200" cap="flat" cmpd="sng">
              <a:solidFill>
                <a:schemeClr val="accent4"/>
              </a:solidFill>
              <a:prstDash val="solid"/>
              <a:round/>
              <a:headEnd type="none" w="sm" len="sm"/>
              <a:tailEnd type="none" w="sm" len="sm"/>
            </a:ln>
          </p:spPr>
        </p:cxnSp>
        <p:cxnSp>
          <p:nvCxnSpPr>
            <p:cNvPr id="132" name="Google Shape;132;p15"/>
            <p:cNvCxnSpPr/>
            <p:nvPr/>
          </p:nvCxnSpPr>
          <p:spPr>
            <a:xfrm>
              <a:off x="14270951" y="11811371"/>
              <a:ext cx="13755599" cy="11400"/>
            </a:xfrm>
            <a:prstGeom prst="straightConnector1">
              <a:avLst/>
            </a:prstGeom>
            <a:noFill/>
            <a:ln w="76200" cap="flat" cmpd="sng">
              <a:solidFill>
                <a:schemeClr val="accent4"/>
              </a:solidFill>
              <a:prstDash val="solid"/>
              <a:round/>
              <a:headEnd type="none" w="sm" len="sm"/>
              <a:tailEnd type="none" w="sm" len="sm"/>
            </a:ln>
          </p:spPr>
        </p:cxnSp>
      </p:grpSp>
      <p:sp>
        <p:nvSpPr>
          <p:cNvPr id="133" name="Google Shape;133;p15"/>
          <p:cNvSpPr txBox="1"/>
          <p:nvPr/>
        </p:nvSpPr>
        <p:spPr>
          <a:xfrm>
            <a:off x="2198376" y="4045184"/>
            <a:ext cx="24864047" cy="9198725"/>
          </a:xfrm>
          <a:prstGeom prst="rect">
            <a:avLst/>
          </a:prstGeom>
          <a:noFill/>
          <a:ln>
            <a:noFill/>
          </a:ln>
        </p:spPr>
        <p:txBody>
          <a:bodyPr spcFirstLastPara="1" wrap="square" lIns="292550" tIns="292550" rIns="292550" bIns="292550" anchor="t" anchorCtr="0">
            <a:noAutofit/>
          </a:bodyPr>
          <a:lstStyle/>
          <a:p>
            <a:pPr marL="685800" marR="0" lvl="0" indent="-685800" algn="l" rtl="0">
              <a:lnSpc>
                <a:spcPct val="150000"/>
              </a:lnSpc>
              <a:spcBef>
                <a:spcPts val="0"/>
              </a:spcBef>
              <a:spcAft>
                <a:spcPts val="0"/>
              </a:spcAft>
              <a:buClr>
                <a:srgbClr val="FFA937"/>
              </a:buClr>
              <a:buSzPts val="4180"/>
              <a:buFont typeface="Noto Sans Symbols"/>
              <a:buChar char="❖"/>
            </a:pPr>
            <a:r>
              <a:rPr lang="en" sz="4400" b="0" i="0" u="none" strike="noStrike" cap="none" dirty="0">
                <a:solidFill>
                  <a:srgbClr val="0033A0"/>
                </a:solidFill>
                <a:latin typeface="Oswald"/>
                <a:ea typeface="Oswald"/>
                <a:cs typeface="Oswald"/>
                <a:sym typeface="Oswald"/>
              </a:rPr>
              <a:t> Communication</a:t>
            </a:r>
            <a:endParaRPr dirty="0"/>
          </a:p>
          <a:p>
            <a:pPr marL="685800" marR="0" lvl="0" indent="-685800" algn="l" rtl="0">
              <a:lnSpc>
                <a:spcPct val="150000"/>
              </a:lnSpc>
              <a:spcBef>
                <a:spcPts val="0"/>
              </a:spcBef>
              <a:spcAft>
                <a:spcPts val="0"/>
              </a:spcAft>
              <a:buClr>
                <a:srgbClr val="FFA937"/>
              </a:buClr>
              <a:buSzPts val="4180"/>
              <a:buFont typeface="Noto Sans Symbols"/>
              <a:buChar char="❖"/>
            </a:pPr>
            <a:r>
              <a:rPr lang="en" sz="4400" b="0" i="0" u="none" strike="noStrike" cap="none" dirty="0">
                <a:solidFill>
                  <a:srgbClr val="0033A0"/>
                </a:solidFill>
                <a:latin typeface="Oswald"/>
                <a:ea typeface="Oswald"/>
                <a:cs typeface="Oswald"/>
                <a:sym typeface="Oswald"/>
              </a:rPr>
              <a:t> National Experts</a:t>
            </a:r>
            <a:endParaRPr dirty="0"/>
          </a:p>
          <a:p>
            <a:pPr marL="685800" marR="0" lvl="0" indent="-685800" algn="l" rtl="0">
              <a:lnSpc>
                <a:spcPct val="150000"/>
              </a:lnSpc>
              <a:spcBef>
                <a:spcPts val="0"/>
              </a:spcBef>
              <a:spcAft>
                <a:spcPts val="0"/>
              </a:spcAft>
              <a:buClr>
                <a:srgbClr val="FFA937"/>
              </a:buClr>
              <a:buSzPts val="4180"/>
              <a:buFont typeface="Noto Sans Symbols"/>
              <a:buChar char="❖"/>
            </a:pPr>
            <a:r>
              <a:rPr lang="en" sz="4400" b="0" i="0" u="none" strike="noStrike" cap="none" dirty="0">
                <a:solidFill>
                  <a:srgbClr val="0033A0"/>
                </a:solidFill>
                <a:latin typeface="Oswald"/>
                <a:ea typeface="Oswald"/>
                <a:cs typeface="Oswald"/>
                <a:sym typeface="Oswald"/>
              </a:rPr>
              <a:t> Faculty Involvement</a:t>
            </a:r>
            <a:endParaRPr dirty="0"/>
          </a:p>
          <a:p>
            <a:pPr marL="685800" marR="0" lvl="0" indent="-685800" algn="l" rtl="0">
              <a:lnSpc>
                <a:spcPct val="150000"/>
              </a:lnSpc>
              <a:spcBef>
                <a:spcPts val="0"/>
              </a:spcBef>
              <a:spcAft>
                <a:spcPts val="0"/>
              </a:spcAft>
              <a:buClr>
                <a:srgbClr val="FFA937"/>
              </a:buClr>
              <a:buSzPts val="4180"/>
              <a:buFont typeface="Noto Sans Symbols"/>
              <a:buChar char="❖"/>
            </a:pPr>
            <a:r>
              <a:rPr lang="en" sz="4400" b="0" i="0" u="none" strike="noStrike" cap="none" dirty="0">
                <a:solidFill>
                  <a:srgbClr val="0033A0"/>
                </a:solidFill>
                <a:latin typeface="Oswald"/>
                <a:ea typeface="Oswald"/>
                <a:cs typeface="Oswald"/>
                <a:sym typeface="Oswald"/>
              </a:rPr>
              <a:t> PASS (Plan for Achieving Student Success)</a:t>
            </a:r>
            <a:endParaRPr dirty="0"/>
          </a:p>
          <a:p>
            <a:pPr marL="685800" marR="0" lvl="0" indent="-685800" algn="l" rtl="0">
              <a:lnSpc>
                <a:spcPct val="150000"/>
              </a:lnSpc>
              <a:spcBef>
                <a:spcPts val="0"/>
              </a:spcBef>
              <a:spcAft>
                <a:spcPts val="0"/>
              </a:spcAft>
              <a:buClr>
                <a:srgbClr val="FFA937"/>
              </a:buClr>
              <a:buSzPts val="4180"/>
              <a:buFont typeface="Noto Sans Symbols"/>
              <a:buChar char="❖"/>
            </a:pPr>
            <a:r>
              <a:rPr lang="en" sz="4400" b="0" i="0" u="none" strike="noStrike" cap="none" dirty="0">
                <a:solidFill>
                  <a:srgbClr val="0033A0"/>
                </a:solidFill>
                <a:latin typeface="Oswald"/>
                <a:ea typeface="Oswald"/>
                <a:cs typeface="Oswald"/>
                <a:sym typeface="Oswald"/>
              </a:rPr>
              <a:t> PALS (Peer Assisted Learning Support)/Tutoring</a:t>
            </a:r>
            <a:endParaRPr dirty="0"/>
          </a:p>
          <a:p>
            <a:pPr marL="685800" marR="0" lvl="0" indent="-685800" algn="l" rtl="0">
              <a:lnSpc>
                <a:spcPct val="150000"/>
              </a:lnSpc>
              <a:spcBef>
                <a:spcPts val="0"/>
              </a:spcBef>
              <a:spcAft>
                <a:spcPts val="0"/>
              </a:spcAft>
              <a:buClr>
                <a:srgbClr val="FFA937"/>
              </a:buClr>
              <a:buSzPts val="4180"/>
              <a:buFont typeface="Noto Sans Symbols"/>
              <a:buChar char="❖"/>
            </a:pPr>
            <a:r>
              <a:rPr lang="en" sz="4400" b="0" i="0" u="none" strike="noStrike" cap="none" dirty="0">
                <a:solidFill>
                  <a:srgbClr val="0033A0"/>
                </a:solidFill>
                <a:latin typeface="Oswald"/>
                <a:ea typeface="Oswald"/>
                <a:cs typeface="Oswald"/>
                <a:sym typeface="Oswald"/>
              </a:rPr>
              <a:t>Tutoring For Success Policy</a:t>
            </a:r>
            <a:endParaRPr dirty="0"/>
          </a:p>
          <a:p>
            <a:pPr marL="685800" marR="0" lvl="0" indent="-685800" algn="l" rtl="0">
              <a:lnSpc>
                <a:spcPct val="150000"/>
              </a:lnSpc>
              <a:spcBef>
                <a:spcPts val="0"/>
              </a:spcBef>
              <a:spcAft>
                <a:spcPts val="0"/>
              </a:spcAft>
              <a:buClr>
                <a:srgbClr val="FFA937"/>
              </a:buClr>
              <a:buSzPts val="4180"/>
              <a:buFont typeface="Noto Sans Symbols"/>
              <a:buChar char="❖"/>
            </a:pPr>
            <a:r>
              <a:rPr lang="en" sz="4400" b="0" i="0" u="none" strike="noStrike" cap="none" dirty="0">
                <a:solidFill>
                  <a:srgbClr val="0033A0"/>
                </a:solidFill>
                <a:latin typeface="Oswald"/>
                <a:ea typeface="Oswald"/>
                <a:cs typeface="Oswald"/>
                <a:sym typeface="Oswald"/>
              </a:rPr>
              <a:t>Teacher Training and Support</a:t>
            </a:r>
            <a:endParaRPr dirty="0"/>
          </a:p>
          <a:p>
            <a:pPr marL="685800" marR="0" lvl="0" indent="-685800" algn="l" rtl="0">
              <a:lnSpc>
                <a:spcPct val="150000"/>
              </a:lnSpc>
              <a:spcBef>
                <a:spcPts val="0"/>
              </a:spcBef>
              <a:spcAft>
                <a:spcPts val="0"/>
              </a:spcAft>
              <a:buClr>
                <a:srgbClr val="FFA937"/>
              </a:buClr>
              <a:buSzPts val="4180"/>
              <a:buFont typeface="Noto Sans Symbols"/>
              <a:buChar char="❖"/>
            </a:pPr>
            <a:r>
              <a:rPr lang="en" sz="4400" b="0" i="0" u="none" strike="noStrike" cap="none" dirty="0">
                <a:solidFill>
                  <a:srgbClr val="0033A0"/>
                </a:solidFill>
                <a:latin typeface="Oswald"/>
                <a:ea typeface="Oswald"/>
                <a:cs typeface="Oswald"/>
                <a:sym typeface="Oswald"/>
              </a:rPr>
              <a:t>Higher Education Opportunities</a:t>
            </a:r>
            <a:endParaRPr dirty="0"/>
          </a:p>
          <a:p>
            <a:pPr marL="685800" marR="0" lvl="0" indent="-685800" algn="l" rtl="0">
              <a:lnSpc>
                <a:spcPct val="150000"/>
              </a:lnSpc>
              <a:spcBef>
                <a:spcPts val="0"/>
              </a:spcBef>
              <a:spcAft>
                <a:spcPts val="0"/>
              </a:spcAft>
              <a:buClr>
                <a:srgbClr val="FFA937"/>
              </a:buClr>
              <a:buSzPts val="4180"/>
              <a:buFont typeface="Noto Sans Symbols"/>
              <a:buChar char="❖"/>
            </a:pPr>
            <a:r>
              <a:rPr lang="en" sz="4400" b="0" i="0" u="none" strike="noStrike" cap="none" dirty="0">
                <a:solidFill>
                  <a:srgbClr val="0033A0"/>
                </a:solidFill>
                <a:latin typeface="Oswald"/>
                <a:ea typeface="Oswald"/>
                <a:cs typeface="Oswald"/>
                <a:sym typeface="Oswald"/>
              </a:rPr>
              <a:t>NOSS Accreditation</a:t>
            </a:r>
            <a:endParaRPr dirty="0"/>
          </a:p>
          <a:p>
            <a:pPr marL="685800" marR="0" lvl="0" indent="-420369" algn="l" rtl="0">
              <a:lnSpc>
                <a:spcPct val="150000"/>
              </a:lnSpc>
              <a:spcBef>
                <a:spcPts val="0"/>
              </a:spcBef>
              <a:spcAft>
                <a:spcPts val="0"/>
              </a:spcAft>
              <a:buClr>
                <a:srgbClr val="FFA937"/>
              </a:buClr>
              <a:buSzPts val="4180"/>
              <a:buFont typeface="Noto Sans Symbols"/>
              <a:buNone/>
            </a:pPr>
            <a:endParaRPr sz="4400" b="0" i="0" u="none" strike="noStrike" cap="none" dirty="0">
              <a:solidFill>
                <a:srgbClr val="0033A0"/>
              </a:solidFill>
              <a:latin typeface="Oswald"/>
              <a:ea typeface="Oswald"/>
              <a:cs typeface="Oswald"/>
              <a:sym typeface="Oswald"/>
            </a:endParaRPr>
          </a:p>
          <a:p>
            <a:pPr marL="685800" marR="0" lvl="0" indent="-50800" algn="ctr" rtl="0">
              <a:lnSpc>
                <a:spcPct val="100000"/>
              </a:lnSpc>
              <a:spcBef>
                <a:spcPts val="0"/>
              </a:spcBef>
              <a:spcAft>
                <a:spcPts val="0"/>
              </a:spcAft>
              <a:buClr>
                <a:srgbClr val="000000"/>
              </a:buClr>
              <a:buSzPts val="10000"/>
              <a:buFont typeface="Noto Sans Symbols"/>
              <a:buNone/>
            </a:pPr>
            <a:endParaRPr sz="4400" b="0" i="0" u="none" strike="noStrike" cap="none" dirty="0">
              <a:solidFill>
                <a:srgbClr val="0033A0"/>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10000"/>
              <a:buFont typeface="Arial"/>
              <a:buNone/>
            </a:pPr>
            <a:endParaRPr sz="4400" b="0" i="0" u="none" strike="noStrike" cap="none" dirty="0">
              <a:solidFill>
                <a:srgbClr val="0033A0"/>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6"/>
          <p:cNvSpPr txBox="1"/>
          <p:nvPr/>
        </p:nvSpPr>
        <p:spPr>
          <a:xfrm>
            <a:off x="1371840" y="363518"/>
            <a:ext cx="26517000" cy="3608700"/>
          </a:xfrm>
          <a:prstGeom prst="rect">
            <a:avLst/>
          </a:prstGeom>
          <a:noFill/>
          <a:ln>
            <a:noFill/>
          </a:ln>
        </p:spPr>
        <p:txBody>
          <a:bodyPr spcFirstLastPara="1" wrap="square" lIns="292550" tIns="292550" rIns="292550" bIns="292550" anchor="t" anchorCtr="0">
            <a:noAutofit/>
          </a:bodyPr>
          <a:lstStyle/>
          <a:p>
            <a:pPr marL="0" marR="0" lvl="0" indent="0" algn="ctr" rtl="0">
              <a:lnSpc>
                <a:spcPct val="100000"/>
              </a:lnSpc>
              <a:spcBef>
                <a:spcPts val="0"/>
              </a:spcBef>
              <a:spcAft>
                <a:spcPts val="0"/>
              </a:spcAft>
              <a:buClr>
                <a:srgbClr val="000000"/>
              </a:buClr>
              <a:buSzPts val="9900"/>
              <a:buFont typeface="Arial"/>
              <a:buNone/>
            </a:pPr>
            <a:r>
              <a:rPr lang="en" sz="9900" dirty="0">
                <a:solidFill>
                  <a:srgbClr val="0033A0"/>
                </a:solidFill>
                <a:latin typeface="Oswald" panose="020B0604020202020204" charset="0"/>
                <a:ea typeface="Oswald"/>
                <a:cs typeface="Oswald"/>
                <a:sym typeface="Oswald"/>
              </a:rPr>
              <a:t>100% Co-req Model Rationale</a:t>
            </a:r>
            <a:endParaRPr sz="1300" dirty="0">
              <a:latin typeface="Oswald" panose="020B0604020202020204" charset="0"/>
            </a:endParaRPr>
          </a:p>
          <a:p>
            <a:pPr marL="0" marR="0" lvl="0" indent="0" algn="l" rtl="0">
              <a:lnSpc>
                <a:spcPct val="150000"/>
              </a:lnSpc>
              <a:spcBef>
                <a:spcPts val="0"/>
              </a:spcBef>
              <a:spcAft>
                <a:spcPts val="0"/>
              </a:spcAft>
              <a:buClr>
                <a:srgbClr val="FFA937"/>
              </a:buClr>
              <a:buSzPts val="4800"/>
              <a:buFont typeface="Arial"/>
              <a:buNone/>
            </a:pPr>
            <a:endParaRPr sz="5100" b="0" i="0" u="none" strike="noStrike" cap="none" dirty="0">
              <a:solidFill>
                <a:srgbClr val="0033A0"/>
              </a:solidFill>
              <a:latin typeface="Oswald"/>
              <a:ea typeface="Oswald"/>
              <a:cs typeface="Oswald"/>
              <a:sym typeface="Oswald"/>
            </a:endParaRPr>
          </a:p>
          <a:p>
            <a:pPr marL="0" marR="0" lvl="0" indent="0" algn="l" rtl="0">
              <a:lnSpc>
                <a:spcPct val="100000"/>
              </a:lnSpc>
              <a:spcBef>
                <a:spcPts val="0"/>
              </a:spcBef>
              <a:spcAft>
                <a:spcPts val="0"/>
              </a:spcAft>
              <a:buNone/>
            </a:pPr>
            <a:endParaRPr sz="5100" b="0" i="0" u="none" strike="noStrike" cap="none" dirty="0">
              <a:solidFill>
                <a:srgbClr val="0033A0"/>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9900"/>
              <a:buFont typeface="Arial"/>
              <a:buNone/>
            </a:pPr>
            <a:endParaRPr sz="9900" b="0" i="0" u="none" strike="noStrike" cap="none" dirty="0">
              <a:solidFill>
                <a:srgbClr val="0033A0"/>
              </a:solidFill>
              <a:latin typeface="Oswald"/>
              <a:ea typeface="Oswald"/>
              <a:cs typeface="Oswald"/>
              <a:sym typeface="Oswald"/>
            </a:endParaRPr>
          </a:p>
        </p:txBody>
      </p:sp>
      <p:pic>
        <p:nvPicPr>
          <p:cNvPr id="139" name="Google Shape;139;p16"/>
          <p:cNvPicPr preferRelativeResize="0"/>
          <p:nvPr/>
        </p:nvPicPr>
        <p:blipFill rotWithShape="1">
          <a:blip r:embed="rId3">
            <a:alphaModFix/>
          </a:blip>
          <a:srcRect/>
          <a:stretch/>
        </p:blipFill>
        <p:spPr>
          <a:xfrm>
            <a:off x="23954855" y="14036948"/>
            <a:ext cx="4071694" cy="2198726"/>
          </a:xfrm>
          <a:prstGeom prst="rect">
            <a:avLst/>
          </a:prstGeom>
          <a:noFill/>
          <a:ln>
            <a:noFill/>
          </a:ln>
        </p:spPr>
      </p:pic>
      <p:sp>
        <p:nvSpPr>
          <p:cNvPr id="140" name="Google Shape;140;p16"/>
          <p:cNvSpPr/>
          <p:nvPr/>
        </p:nvSpPr>
        <p:spPr>
          <a:xfrm>
            <a:off x="0" y="13820275"/>
            <a:ext cx="29260800" cy="2700600"/>
          </a:xfrm>
          <a:prstGeom prst="rect">
            <a:avLst/>
          </a:prstGeom>
          <a:solidFill>
            <a:srgbClr val="0033A0"/>
          </a:solidFill>
          <a:ln>
            <a:noFill/>
          </a:ln>
        </p:spPr>
        <p:txBody>
          <a:bodyPr spcFirstLastPara="1" wrap="square" lIns="361925" tIns="361925" rIns="361925" bIns="361925"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rgbClr val="000000"/>
              </a:solidFill>
              <a:latin typeface="Arial"/>
              <a:ea typeface="Arial"/>
              <a:cs typeface="Arial"/>
              <a:sym typeface="Arial"/>
            </a:endParaRPr>
          </a:p>
        </p:txBody>
      </p:sp>
      <p:pic>
        <p:nvPicPr>
          <p:cNvPr id="141" name="Google Shape;141;p16"/>
          <p:cNvPicPr preferRelativeResize="0"/>
          <p:nvPr/>
        </p:nvPicPr>
        <p:blipFill rotWithShape="1">
          <a:blip r:embed="rId4">
            <a:alphaModFix/>
          </a:blip>
          <a:srcRect/>
          <a:stretch/>
        </p:blipFill>
        <p:spPr>
          <a:xfrm>
            <a:off x="21761624" y="14212400"/>
            <a:ext cx="6159447" cy="1841675"/>
          </a:xfrm>
          <a:prstGeom prst="rect">
            <a:avLst/>
          </a:prstGeom>
          <a:noFill/>
          <a:ln>
            <a:noFill/>
          </a:ln>
        </p:spPr>
      </p:pic>
      <p:sp>
        <p:nvSpPr>
          <p:cNvPr id="142" name="Google Shape;142;p16"/>
          <p:cNvSpPr txBox="1"/>
          <p:nvPr/>
        </p:nvSpPr>
        <p:spPr>
          <a:xfrm>
            <a:off x="2487168" y="1975104"/>
            <a:ext cx="24782192" cy="11769772"/>
          </a:xfrm>
          <a:prstGeom prst="rect">
            <a:avLst/>
          </a:prstGeom>
          <a:noFill/>
          <a:ln>
            <a:noFill/>
          </a:ln>
        </p:spPr>
        <p:txBody>
          <a:bodyPr spcFirstLastPara="1" wrap="square" lIns="292550" tIns="292550" rIns="292550" bIns="292550" anchor="t" anchorCtr="0">
            <a:spAutoFit/>
          </a:bodyPr>
          <a:lstStyle/>
          <a:p>
            <a:pPr marL="0" lvl="0" indent="0" algn="l" rtl="0">
              <a:lnSpc>
                <a:spcPct val="115000"/>
              </a:lnSpc>
              <a:spcBef>
                <a:spcPts val="0"/>
              </a:spcBef>
              <a:spcAft>
                <a:spcPts val="0"/>
              </a:spcAft>
              <a:buNone/>
            </a:pPr>
            <a:endParaRPr lang="en" sz="6600" dirty="0">
              <a:solidFill>
                <a:srgbClr val="0033A0"/>
              </a:solidFill>
              <a:highlight>
                <a:srgbClr val="FFFFFF"/>
              </a:highlight>
              <a:latin typeface="Oswald" panose="020B0604020202020204" charset="0"/>
              <a:ea typeface="Helvetica Neue"/>
              <a:cs typeface="Helvetica Neue"/>
              <a:sym typeface="Helvetica Neue"/>
            </a:endParaRPr>
          </a:p>
          <a:p>
            <a:pPr marL="0" lvl="0" indent="0" algn="l" rtl="0">
              <a:lnSpc>
                <a:spcPct val="115000"/>
              </a:lnSpc>
              <a:spcBef>
                <a:spcPts val="0"/>
              </a:spcBef>
              <a:spcAft>
                <a:spcPts val="0"/>
              </a:spcAft>
              <a:buNone/>
            </a:pPr>
            <a:r>
              <a:rPr lang="en" sz="6600" dirty="0">
                <a:solidFill>
                  <a:srgbClr val="0033A0"/>
                </a:solidFill>
                <a:highlight>
                  <a:srgbClr val="FFFFFF"/>
                </a:highlight>
                <a:latin typeface="Oswald" panose="020B0604020202020204" charset="0"/>
                <a:ea typeface="Helvetica Neue"/>
                <a:cs typeface="Helvetica Neue"/>
                <a:sym typeface="Helvetica Neue"/>
              </a:rPr>
              <a:t>Amarillo College’s decision to move to a 100% Dev Ed corequisite model was primarily based on data showing three-year completion was significantly correlated with full-time enrollment during a students first year. </a:t>
            </a:r>
          </a:p>
          <a:p>
            <a:pPr marL="0" lvl="0" indent="0" algn="l" rtl="0">
              <a:lnSpc>
                <a:spcPct val="115000"/>
              </a:lnSpc>
              <a:spcBef>
                <a:spcPts val="0"/>
              </a:spcBef>
              <a:spcAft>
                <a:spcPts val="0"/>
              </a:spcAft>
              <a:buNone/>
            </a:pPr>
            <a:endParaRPr lang="en" sz="6600" dirty="0">
              <a:solidFill>
                <a:srgbClr val="0033A0"/>
              </a:solidFill>
              <a:highlight>
                <a:srgbClr val="FFFFFF"/>
              </a:highlight>
              <a:latin typeface="Oswald" panose="020B0604020202020204" charset="0"/>
              <a:ea typeface="Helvetica Neue"/>
              <a:cs typeface="Helvetica Neue"/>
              <a:sym typeface="Helvetica Neue"/>
            </a:endParaRPr>
          </a:p>
          <a:p>
            <a:pPr marL="0" lvl="0" indent="0" algn="l" rtl="0">
              <a:lnSpc>
                <a:spcPct val="115000"/>
              </a:lnSpc>
              <a:spcBef>
                <a:spcPts val="0"/>
              </a:spcBef>
              <a:spcAft>
                <a:spcPts val="0"/>
              </a:spcAft>
              <a:buNone/>
            </a:pPr>
            <a:r>
              <a:rPr lang="en" sz="6600" dirty="0">
                <a:solidFill>
                  <a:srgbClr val="0033A0"/>
                </a:solidFill>
                <a:highlight>
                  <a:srgbClr val="FFFFFF"/>
                </a:highlight>
                <a:latin typeface="Oswald" panose="020B0604020202020204" charset="0"/>
                <a:ea typeface="Helvetica Neue"/>
                <a:cs typeface="Helvetica Neue"/>
                <a:sym typeface="Helvetica Neue"/>
              </a:rPr>
              <a:t>Our rationale:  By removing the traditional Dev Ed sequence, we would significantly increase full-time enrollment while </a:t>
            </a:r>
            <a:r>
              <a:rPr lang="en" sz="6600" i="1" dirty="0">
                <a:solidFill>
                  <a:srgbClr val="0033A0"/>
                </a:solidFill>
                <a:highlight>
                  <a:srgbClr val="FFFFFF"/>
                </a:highlight>
                <a:latin typeface="Oswald" panose="020B0604020202020204" charset="0"/>
                <a:ea typeface="Helvetica Neue"/>
                <a:cs typeface="Helvetica Neue"/>
                <a:sym typeface="Helvetica Neue"/>
              </a:rPr>
              <a:t>maintaining</a:t>
            </a:r>
            <a:r>
              <a:rPr lang="en" sz="6600" dirty="0">
                <a:solidFill>
                  <a:srgbClr val="0033A0"/>
                </a:solidFill>
                <a:highlight>
                  <a:srgbClr val="FFFFFF"/>
                </a:highlight>
                <a:latin typeface="Oswald" panose="020B0604020202020204" charset="0"/>
                <a:ea typeface="Helvetica Neue"/>
                <a:cs typeface="Helvetica Neue"/>
                <a:sym typeface="Helvetica Neue"/>
              </a:rPr>
              <a:t> course success rates in gateway transfer level English and math courses.</a:t>
            </a:r>
            <a:endParaRPr sz="6600" dirty="0">
              <a:solidFill>
                <a:srgbClr val="0033A0"/>
              </a:solidFill>
              <a:highlight>
                <a:srgbClr val="FFFFFF"/>
              </a:highlight>
              <a:latin typeface="Oswald" panose="020B0604020202020204" charset="0"/>
              <a:ea typeface="Helvetica Neue"/>
              <a:cs typeface="Helvetica Neue"/>
              <a:sym typeface="Helvetica Neue"/>
            </a:endParaRPr>
          </a:p>
          <a:p>
            <a:pPr marL="0" lvl="0" indent="0" algn="l" rtl="0">
              <a:lnSpc>
                <a:spcPct val="115000"/>
              </a:lnSpc>
              <a:spcBef>
                <a:spcPts val="2600"/>
              </a:spcBef>
              <a:spcAft>
                <a:spcPts val="2600"/>
              </a:spcAft>
              <a:buNone/>
            </a:pPr>
            <a:endParaRPr sz="6600" dirty="0">
              <a:solidFill>
                <a:srgbClr val="0033A0"/>
              </a:solidFill>
              <a:highlight>
                <a:srgbClr val="FFFFFF"/>
              </a:highlight>
              <a:latin typeface="Oswald" panose="020B0604020202020204" charset="0"/>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7"/>
          <p:cNvSpPr txBox="1"/>
          <p:nvPr/>
        </p:nvSpPr>
        <p:spPr>
          <a:xfrm>
            <a:off x="1371840" y="363518"/>
            <a:ext cx="26517000" cy="3608700"/>
          </a:xfrm>
          <a:prstGeom prst="rect">
            <a:avLst/>
          </a:prstGeom>
          <a:noFill/>
          <a:ln>
            <a:noFill/>
          </a:ln>
        </p:spPr>
        <p:txBody>
          <a:bodyPr spcFirstLastPara="1" wrap="square" lIns="292550" tIns="292550" rIns="292550" bIns="292550" anchor="t" anchorCtr="0">
            <a:noAutofit/>
          </a:bodyPr>
          <a:lstStyle/>
          <a:p>
            <a:pPr marL="0" marR="0" lvl="0" indent="0" algn="ctr" rtl="0">
              <a:lnSpc>
                <a:spcPct val="100000"/>
              </a:lnSpc>
              <a:spcBef>
                <a:spcPts val="0"/>
              </a:spcBef>
              <a:spcAft>
                <a:spcPts val="0"/>
              </a:spcAft>
              <a:buClr>
                <a:srgbClr val="000000"/>
              </a:buClr>
              <a:buSzPts val="9900"/>
              <a:buFont typeface="Arial"/>
              <a:buNone/>
            </a:pPr>
            <a:r>
              <a:rPr lang="en" sz="9900" dirty="0">
                <a:solidFill>
                  <a:srgbClr val="0033A0"/>
                </a:solidFill>
                <a:latin typeface="Oswald" panose="020B0604020202020204" charset="0"/>
                <a:ea typeface="Oswald"/>
                <a:cs typeface="Oswald"/>
                <a:sym typeface="Oswald"/>
              </a:rPr>
              <a:t>Maintaining Course Success Rates</a:t>
            </a:r>
            <a:endParaRPr sz="1300" dirty="0">
              <a:latin typeface="Oswald" panose="020B0604020202020204" charset="0"/>
            </a:endParaRPr>
          </a:p>
          <a:p>
            <a:pPr marL="0" marR="0" lvl="0" indent="0" algn="l" rtl="0">
              <a:lnSpc>
                <a:spcPct val="150000"/>
              </a:lnSpc>
              <a:spcBef>
                <a:spcPts val="0"/>
              </a:spcBef>
              <a:spcAft>
                <a:spcPts val="0"/>
              </a:spcAft>
              <a:buClr>
                <a:srgbClr val="FFA937"/>
              </a:buClr>
              <a:buSzPts val="4800"/>
              <a:buFont typeface="Arial"/>
              <a:buNone/>
            </a:pPr>
            <a:endParaRPr sz="5100" b="0" i="0" u="none" strike="noStrike" cap="none" dirty="0">
              <a:solidFill>
                <a:srgbClr val="0033A0"/>
              </a:solidFill>
              <a:latin typeface="Oswald"/>
              <a:ea typeface="Oswald"/>
              <a:cs typeface="Oswald"/>
              <a:sym typeface="Oswald"/>
            </a:endParaRPr>
          </a:p>
          <a:p>
            <a:pPr marL="0" marR="0" lvl="0" indent="0" algn="l" rtl="0">
              <a:lnSpc>
                <a:spcPct val="100000"/>
              </a:lnSpc>
              <a:spcBef>
                <a:spcPts val="0"/>
              </a:spcBef>
              <a:spcAft>
                <a:spcPts val="0"/>
              </a:spcAft>
              <a:buNone/>
            </a:pPr>
            <a:endParaRPr sz="5100" b="0" i="0" u="none" strike="noStrike" cap="none" dirty="0">
              <a:solidFill>
                <a:srgbClr val="0033A0"/>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9900"/>
              <a:buFont typeface="Arial"/>
              <a:buNone/>
            </a:pPr>
            <a:endParaRPr sz="9900" b="0" i="0" u="none" strike="noStrike" cap="none" dirty="0">
              <a:solidFill>
                <a:srgbClr val="0033A0"/>
              </a:solidFill>
              <a:latin typeface="Oswald"/>
              <a:ea typeface="Oswald"/>
              <a:cs typeface="Oswald"/>
              <a:sym typeface="Oswald"/>
            </a:endParaRPr>
          </a:p>
        </p:txBody>
      </p:sp>
      <p:pic>
        <p:nvPicPr>
          <p:cNvPr id="148" name="Google Shape;148;p17"/>
          <p:cNvPicPr preferRelativeResize="0"/>
          <p:nvPr/>
        </p:nvPicPr>
        <p:blipFill rotWithShape="1">
          <a:blip r:embed="rId3">
            <a:alphaModFix/>
          </a:blip>
          <a:srcRect/>
          <a:stretch/>
        </p:blipFill>
        <p:spPr>
          <a:xfrm>
            <a:off x="23954855" y="14036948"/>
            <a:ext cx="4071694" cy="2198726"/>
          </a:xfrm>
          <a:prstGeom prst="rect">
            <a:avLst/>
          </a:prstGeom>
          <a:noFill/>
          <a:ln>
            <a:noFill/>
          </a:ln>
        </p:spPr>
      </p:pic>
      <p:sp>
        <p:nvSpPr>
          <p:cNvPr id="149" name="Google Shape;149;p17"/>
          <p:cNvSpPr/>
          <p:nvPr/>
        </p:nvSpPr>
        <p:spPr>
          <a:xfrm>
            <a:off x="0" y="13820275"/>
            <a:ext cx="29260800" cy="2700600"/>
          </a:xfrm>
          <a:prstGeom prst="rect">
            <a:avLst/>
          </a:prstGeom>
          <a:solidFill>
            <a:srgbClr val="0033A0"/>
          </a:solidFill>
          <a:ln>
            <a:noFill/>
          </a:ln>
        </p:spPr>
        <p:txBody>
          <a:bodyPr spcFirstLastPara="1" wrap="square" lIns="361925" tIns="361925" rIns="361925" bIns="361925"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rgbClr val="000000"/>
              </a:solidFill>
              <a:latin typeface="Arial"/>
              <a:ea typeface="Arial"/>
              <a:cs typeface="Arial"/>
              <a:sym typeface="Arial"/>
            </a:endParaRPr>
          </a:p>
        </p:txBody>
      </p:sp>
      <p:pic>
        <p:nvPicPr>
          <p:cNvPr id="150" name="Google Shape;150;p17"/>
          <p:cNvPicPr preferRelativeResize="0"/>
          <p:nvPr/>
        </p:nvPicPr>
        <p:blipFill rotWithShape="1">
          <a:blip r:embed="rId4">
            <a:alphaModFix/>
          </a:blip>
          <a:srcRect/>
          <a:stretch/>
        </p:blipFill>
        <p:spPr>
          <a:xfrm>
            <a:off x="21761624" y="14212400"/>
            <a:ext cx="6159447" cy="1841675"/>
          </a:xfrm>
          <a:prstGeom prst="rect">
            <a:avLst/>
          </a:prstGeom>
          <a:noFill/>
          <a:ln>
            <a:noFill/>
          </a:ln>
        </p:spPr>
      </p:pic>
      <p:sp>
        <p:nvSpPr>
          <p:cNvPr id="151" name="Google Shape;151;p17"/>
          <p:cNvSpPr txBox="1"/>
          <p:nvPr/>
        </p:nvSpPr>
        <p:spPr>
          <a:xfrm>
            <a:off x="2228849" y="3000375"/>
            <a:ext cx="25040400" cy="8710986"/>
          </a:xfrm>
          <a:prstGeom prst="rect">
            <a:avLst/>
          </a:prstGeom>
          <a:noFill/>
          <a:ln>
            <a:noFill/>
          </a:ln>
        </p:spPr>
        <p:txBody>
          <a:bodyPr spcFirstLastPara="1" wrap="square" lIns="292550" tIns="292550" rIns="292550" bIns="292550" anchor="t" anchorCtr="0">
            <a:spAutoFit/>
          </a:bodyPr>
          <a:lstStyle/>
          <a:p>
            <a:pPr marL="0" lvl="0" indent="0" algn="l" rtl="0">
              <a:lnSpc>
                <a:spcPct val="115000"/>
              </a:lnSpc>
              <a:spcBef>
                <a:spcPts val="0"/>
              </a:spcBef>
              <a:spcAft>
                <a:spcPts val="2600"/>
              </a:spcAft>
              <a:buNone/>
            </a:pPr>
            <a:r>
              <a:rPr lang="en" sz="8800" dirty="0">
                <a:solidFill>
                  <a:srgbClr val="0033A0"/>
                </a:solidFill>
                <a:highlight>
                  <a:srgbClr val="FFFFFF"/>
                </a:highlight>
                <a:latin typeface="Oswald" panose="020B0604020202020204" charset="0"/>
                <a:ea typeface="Helvetica Neue"/>
                <a:cs typeface="Helvetica Neue"/>
                <a:sym typeface="Helvetica Neue"/>
              </a:rPr>
              <a:t>We chose to measure course success by comparing Fall FTIC (first time in college) </a:t>
            </a:r>
            <a:r>
              <a:rPr lang="en-US" sz="8800" dirty="0">
                <a:solidFill>
                  <a:srgbClr val="0033A0"/>
                </a:solidFill>
                <a:highlight>
                  <a:srgbClr val="FFFFFF"/>
                </a:highlight>
                <a:latin typeface="Oswald" panose="020B0604020202020204" charset="0"/>
                <a:ea typeface="Helvetica Neue"/>
                <a:cs typeface="Helvetica Neue"/>
                <a:sym typeface="Helvetica Neue"/>
              </a:rPr>
              <a:t>to </a:t>
            </a:r>
            <a:r>
              <a:rPr lang="en" sz="8800" dirty="0">
                <a:solidFill>
                  <a:srgbClr val="0033A0"/>
                </a:solidFill>
                <a:highlight>
                  <a:srgbClr val="FFFFFF"/>
                </a:highlight>
                <a:latin typeface="Oswald" panose="020B0604020202020204" charset="0"/>
                <a:ea typeface="Helvetica Neue"/>
                <a:cs typeface="Helvetica Neue"/>
                <a:sym typeface="Helvetica Neue"/>
              </a:rPr>
              <a:t>Fall FTIC corequsite students. By saying we have </a:t>
            </a:r>
            <a:r>
              <a:rPr lang="en" sz="8800" i="1" dirty="0">
                <a:solidFill>
                  <a:srgbClr val="0033A0"/>
                </a:solidFill>
                <a:highlight>
                  <a:srgbClr val="FFFFFF"/>
                </a:highlight>
                <a:latin typeface="Oswald" panose="020B0604020202020204" charset="0"/>
                <a:ea typeface="Helvetica Neue"/>
                <a:cs typeface="Helvetica Neue"/>
                <a:sym typeface="Helvetica Neue"/>
              </a:rPr>
              <a:t>maintained</a:t>
            </a:r>
            <a:r>
              <a:rPr lang="en" sz="8800" dirty="0">
                <a:solidFill>
                  <a:srgbClr val="0033A0"/>
                </a:solidFill>
                <a:highlight>
                  <a:srgbClr val="FFFFFF"/>
                </a:highlight>
                <a:latin typeface="Oswald" panose="020B0604020202020204" charset="0"/>
                <a:ea typeface="Helvetica Neue"/>
                <a:cs typeface="Helvetica Neue"/>
                <a:sym typeface="Helvetica Neue"/>
              </a:rPr>
              <a:t> course success it means there is no statistically significant difference in course success between the two groups.</a:t>
            </a:r>
            <a:endParaRPr sz="8800" dirty="0">
              <a:solidFill>
                <a:srgbClr val="0033A0"/>
              </a:solidFill>
              <a:highlight>
                <a:srgbClr val="FFFFFF"/>
              </a:highlight>
              <a:latin typeface="Oswald" panose="020B0604020202020204" charset="0"/>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p:nvPr/>
        </p:nvSpPr>
        <p:spPr>
          <a:xfrm>
            <a:off x="1371840" y="363518"/>
            <a:ext cx="26517000" cy="3608700"/>
          </a:xfrm>
          <a:prstGeom prst="rect">
            <a:avLst/>
          </a:prstGeom>
          <a:noFill/>
          <a:ln>
            <a:noFill/>
          </a:ln>
        </p:spPr>
        <p:txBody>
          <a:bodyPr spcFirstLastPara="1" wrap="square" lIns="292550" tIns="292550" rIns="292550" bIns="292550" anchor="t" anchorCtr="0">
            <a:noAutofit/>
          </a:bodyPr>
          <a:lstStyle/>
          <a:p>
            <a:pPr marL="0" marR="0" lvl="0" indent="0" algn="ctr" rtl="0">
              <a:lnSpc>
                <a:spcPct val="100000"/>
              </a:lnSpc>
              <a:spcBef>
                <a:spcPts val="0"/>
              </a:spcBef>
              <a:spcAft>
                <a:spcPts val="0"/>
              </a:spcAft>
              <a:buClr>
                <a:srgbClr val="000000"/>
              </a:buClr>
              <a:buSzPts val="9900"/>
              <a:buFont typeface="Arial"/>
              <a:buNone/>
            </a:pPr>
            <a:r>
              <a:rPr lang="en" sz="9900" dirty="0">
                <a:solidFill>
                  <a:srgbClr val="0033A0"/>
                </a:solidFill>
                <a:latin typeface="Oswald" panose="020B0604020202020204" charset="0"/>
                <a:ea typeface="Oswald"/>
                <a:cs typeface="Oswald"/>
                <a:sym typeface="Oswald"/>
              </a:rPr>
              <a:t>College Level Math Key</a:t>
            </a:r>
            <a:endParaRPr sz="1300" dirty="0">
              <a:latin typeface="Oswald" panose="020B0604020202020204" charset="0"/>
            </a:endParaRPr>
          </a:p>
          <a:p>
            <a:pPr marL="0" marR="0" lvl="0" indent="0" algn="l" rtl="0">
              <a:lnSpc>
                <a:spcPct val="150000"/>
              </a:lnSpc>
              <a:spcBef>
                <a:spcPts val="0"/>
              </a:spcBef>
              <a:spcAft>
                <a:spcPts val="0"/>
              </a:spcAft>
              <a:buClr>
                <a:srgbClr val="FFA937"/>
              </a:buClr>
              <a:buSzPts val="4800"/>
              <a:buFont typeface="Arial"/>
              <a:buNone/>
            </a:pPr>
            <a:endParaRPr sz="5100" b="0" i="0" u="none" strike="noStrike" cap="none" dirty="0">
              <a:solidFill>
                <a:srgbClr val="0033A0"/>
              </a:solidFill>
              <a:latin typeface="Oswald"/>
              <a:ea typeface="Oswald"/>
              <a:cs typeface="Oswald"/>
              <a:sym typeface="Oswald"/>
            </a:endParaRPr>
          </a:p>
          <a:p>
            <a:pPr marL="0" marR="0" lvl="0" indent="0" algn="l" rtl="0">
              <a:lnSpc>
                <a:spcPct val="100000"/>
              </a:lnSpc>
              <a:spcBef>
                <a:spcPts val="0"/>
              </a:spcBef>
              <a:spcAft>
                <a:spcPts val="0"/>
              </a:spcAft>
              <a:buNone/>
            </a:pPr>
            <a:endParaRPr sz="5100" b="0" i="0" u="none" strike="noStrike" cap="none" dirty="0">
              <a:solidFill>
                <a:srgbClr val="0033A0"/>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9900"/>
              <a:buFont typeface="Arial"/>
              <a:buNone/>
            </a:pPr>
            <a:endParaRPr sz="9900" b="0" i="0" u="none" strike="noStrike" cap="none" dirty="0">
              <a:solidFill>
                <a:srgbClr val="0033A0"/>
              </a:solidFill>
              <a:latin typeface="Oswald"/>
              <a:ea typeface="Oswald"/>
              <a:cs typeface="Oswald"/>
              <a:sym typeface="Oswald"/>
            </a:endParaRPr>
          </a:p>
        </p:txBody>
      </p:sp>
      <p:pic>
        <p:nvPicPr>
          <p:cNvPr id="157" name="Google Shape;157;p18"/>
          <p:cNvPicPr preferRelativeResize="0"/>
          <p:nvPr/>
        </p:nvPicPr>
        <p:blipFill rotWithShape="1">
          <a:blip r:embed="rId3">
            <a:alphaModFix/>
          </a:blip>
          <a:srcRect/>
          <a:stretch/>
        </p:blipFill>
        <p:spPr>
          <a:xfrm>
            <a:off x="23954855" y="14036948"/>
            <a:ext cx="4071694" cy="2198726"/>
          </a:xfrm>
          <a:prstGeom prst="rect">
            <a:avLst/>
          </a:prstGeom>
          <a:noFill/>
          <a:ln>
            <a:noFill/>
          </a:ln>
        </p:spPr>
      </p:pic>
      <p:sp>
        <p:nvSpPr>
          <p:cNvPr id="158" name="Google Shape;158;p18"/>
          <p:cNvSpPr/>
          <p:nvPr/>
        </p:nvSpPr>
        <p:spPr>
          <a:xfrm>
            <a:off x="0" y="13820275"/>
            <a:ext cx="29260800" cy="2700600"/>
          </a:xfrm>
          <a:prstGeom prst="rect">
            <a:avLst/>
          </a:prstGeom>
          <a:solidFill>
            <a:srgbClr val="0033A0"/>
          </a:solidFill>
          <a:ln>
            <a:noFill/>
          </a:ln>
        </p:spPr>
        <p:txBody>
          <a:bodyPr spcFirstLastPara="1" wrap="square" lIns="361925" tIns="361925" rIns="361925" bIns="361925"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rgbClr val="000000"/>
              </a:solidFill>
              <a:latin typeface="Arial"/>
              <a:ea typeface="Arial"/>
              <a:cs typeface="Arial"/>
              <a:sym typeface="Arial"/>
            </a:endParaRPr>
          </a:p>
        </p:txBody>
      </p:sp>
      <p:pic>
        <p:nvPicPr>
          <p:cNvPr id="159" name="Google Shape;159;p18"/>
          <p:cNvPicPr preferRelativeResize="0"/>
          <p:nvPr/>
        </p:nvPicPr>
        <p:blipFill rotWithShape="1">
          <a:blip r:embed="rId4">
            <a:alphaModFix/>
          </a:blip>
          <a:srcRect/>
          <a:stretch/>
        </p:blipFill>
        <p:spPr>
          <a:xfrm>
            <a:off x="21761624" y="14212400"/>
            <a:ext cx="6159447" cy="1841675"/>
          </a:xfrm>
          <a:prstGeom prst="rect">
            <a:avLst/>
          </a:prstGeom>
          <a:noFill/>
          <a:ln>
            <a:noFill/>
          </a:ln>
        </p:spPr>
      </p:pic>
      <p:sp>
        <p:nvSpPr>
          <p:cNvPr id="160" name="Google Shape;160;p18"/>
          <p:cNvSpPr txBox="1"/>
          <p:nvPr/>
        </p:nvSpPr>
        <p:spPr>
          <a:xfrm>
            <a:off x="2573840" y="2777040"/>
            <a:ext cx="24695100" cy="14059116"/>
          </a:xfrm>
          <a:prstGeom prst="rect">
            <a:avLst/>
          </a:prstGeom>
          <a:noFill/>
          <a:ln>
            <a:noFill/>
          </a:ln>
        </p:spPr>
        <p:txBody>
          <a:bodyPr spcFirstLastPara="1" wrap="square" lIns="292550" tIns="292550" rIns="292550" bIns="292550" anchor="t" anchorCtr="0">
            <a:spAutoFit/>
          </a:bodyPr>
          <a:lstStyle/>
          <a:p>
            <a:pPr marL="0" lvl="0" indent="0" algn="l" rtl="0">
              <a:lnSpc>
                <a:spcPct val="115000"/>
              </a:lnSpc>
              <a:spcBef>
                <a:spcPts val="0"/>
              </a:spcBef>
              <a:spcAft>
                <a:spcPts val="0"/>
              </a:spcAft>
              <a:buNone/>
            </a:pPr>
            <a:r>
              <a:rPr lang="en" sz="7200" dirty="0">
                <a:solidFill>
                  <a:srgbClr val="0033A0"/>
                </a:solidFill>
                <a:highlight>
                  <a:srgbClr val="FFFFFF"/>
                </a:highlight>
                <a:latin typeface="Oswald" panose="020B0604020202020204" charset="0"/>
                <a:ea typeface="Helvetica Neue"/>
                <a:cs typeface="Helvetica Neue"/>
                <a:sym typeface="Helvetica Neue"/>
              </a:rPr>
              <a:t>The following slides show data for Fall FTIC students between Fall 2019 and Fall 2021 that were successful in one of the following college level math courses disaggregated by corequisite status:  MATH-1314, MATH-1324, MATH-1332, MATH-1414.</a:t>
            </a:r>
            <a:endParaRPr sz="7200" dirty="0">
              <a:solidFill>
                <a:srgbClr val="0033A0"/>
              </a:solidFill>
              <a:highlight>
                <a:srgbClr val="FFFFFF"/>
              </a:highlight>
              <a:latin typeface="Oswald" panose="020B0604020202020204" charset="0"/>
              <a:ea typeface="Helvetica Neue"/>
              <a:cs typeface="Helvetica Neue"/>
              <a:sym typeface="Helvetica Neue"/>
            </a:endParaRPr>
          </a:p>
          <a:p>
            <a:pPr marL="0" lvl="0" indent="0" algn="l" rtl="0">
              <a:lnSpc>
                <a:spcPct val="115000"/>
              </a:lnSpc>
              <a:spcBef>
                <a:spcPts val="2600"/>
              </a:spcBef>
              <a:spcAft>
                <a:spcPts val="0"/>
              </a:spcAft>
              <a:buNone/>
            </a:pPr>
            <a:r>
              <a:rPr lang="en" sz="7200" dirty="0">
                <a:solidFill>
                  <a:srgbClr val="0033A0"/>
                </a:solidFill>
                <a:highlight>
                  <a:srgbClr val="FFFFFF"/>
                </a:highlight>
                <a:latin typeface="Oswald" panose="020B0604020202020204" charset="0"/>
                <a:ea typeface="Helvetica Neue"/>
                <a:cs typeface="Helvetica Neue"/>
                <a:sym typeface="Helvetica Neue"/>
              </a:rPr>
              <a:t>coreq_math = Y (student was in a paired corequisite course)</a:t>
            </a:r>
            <a:endParaRPr sz="7200" dirty="0">
              <a:solidFill>
                <a:srgbClr val="0033A0"/>
              </a:solidFill>
              <a:highlight>
                <a:srgbClr val="FFFFFF"/>
              </a:highlight>
              <a:latin typeface="Oswald" panose="020B0604020202020204" charset="0"/>
              <a:ea typeface="Helvetica Neue"/>
              <a:cs typeface="Helvetica Neue"/>
              <a:sym typeface="Helvetica Neue"/>
            </a:endParaRPr>
          </a:p>
          <a:p>
            <a:pPr marL="0" lvl="0" indent="0" algn="l" rtl="0">
              <a:lnSpc>
                <a:spcPct val="115000"/>
              </a:lnSpc>
              <a:spcBef>
                <a:spcPts val="2600"/>
              </a:spcBef>
              <a:spcAft>
                <a:spcPts val="0"/>
              </a:spcAft>
              <a:buNone/>
            </a:pPr>
            <a:r>
              <a:rPr lang="en" sz="7200" dirty="0">
                <a:solidFill>
                  <a:srgbClr val="0033A0"/>
                </a:solidFill>
                <a:highlight>
                  <a:srgbClr val="FFFFFF"/>
                </a:highlight>
                <a:latin typeface="Oswald" panose="020B0604020202020204" charset="0"/>
                <a:ea typeface="Helvetica Neue"/>
                <a:cs typeface="Helvetica Neue"/>
                <a:sym typeface="Helvetica Neue"/>
              </a:rPr>
              <a:t>Coreq_math = N (student was in a regular college level course)</a:t>
            </a:r>
            <a:endParaRPr sz="7200" dirty="0">
              <a:solidFill>
                <a:srgbClr val="0033A0"/>
              </a:solidFill>
              <a:highlight>
                <a:srgbClr val="FFFFFF"/>
              </a:highlight>
              <a:latin typeface="Oswald" panose="020B0604020202020204" charset="0"/>
              <a:ea typeface="Helvetica Neue"/>
              <a:cs typeface="Helvetica Neue"/>
              <a:sym typeface="Helvetica Neue"/>
            </a:endParaRPr>
          </a:p>
          <a:p>
            <a:pPr marL="0" lvl="0" indent="0" algn="l" rtl="0">
              <a:lnSpc>
                <a:spcPct val="115000"/>
              </a:lnSpc>
              <a:spcBef>
                <a:spcPts val="2600"/>
              </a:spcBef>
              <a:spcAft>
                <a:spcPts val="0"/>
              </a:spcAft>
              <a:buNone/>
            </a:pPr>
            <a:endParaRPr sz="7200" dirty="0">
              <a:solidFill>
                <a:srgbClr val="0033A0"/>
              </a:solidFill>
              <a:highlight>
                <a:srgbClr val="FFFFFF"/>
              </a:highlight>
              <a:latin typeface="Oswald" panose="020B0604020202020204" charset="0"/>
              <a:ea typeface="Helvetica Neue"/>
              <a:cs typeface="Helvetica Neue"/>
              <a:sym typeface="Helvetica Neue"/>
            </a:endParaRPr>
          </a:p>
          <a:p>
            <a:pPr marL="0" lvl="0" indent="0" algn="l" rtl="0">
              <a:lnSpc>
                <a:spcPct val="115000"/>
              </a:lnSpc>
              <a:spcBef>
                <a:spcPts val="2600"/>
              </a:spcBef>
              <a:spcAft>
                <a:spcPts val="0"/>
              </a:spcAft>
              <a:buNone/>
            </a:pPr>
            <a:endParaRPr sz="7200" dirty="0">
              <a:solidFill>
                <a:srgbClr val="0033A0"/>
              </a:solidFill>
              <a:highlight>
                <a:srgbClr val="FFFFFF"/>
              </a:highlight>
              <a:latin typeface="Oswald" panose="020B0604020202020204" charset="0"/>
              <a:ea typeface="Helvetica Neue"/>
              <a:cs typeface="Helvetica Neue"/>
              <a:sym typeface="Helvetica Neue"/>
            </a:endParaRPr>
          </a:p>
          <a:p>
            <a:pPr marL="0" lvl="0" indent="0" algn="l" rtl="0">
              <a:lnSpc>
                <a:spcPct val="115000"/>
              </a:lnSpc>
              <a:spcBef>
                <a:spcPts val="2600"/>
              </a:spcBef>
              <a:spcAft>
                <a:spcPts val="2600"/>
              </a:spcAft>
              <a:buNone/>
            </a:pPr>
            <a:endParaRPr sz="7200" dirty="0">
              <a:solidFill>
                <a:srgbClr val="0033A0"/>
              </a:solidFill>
              <a:highlight>
                <a:srgbClr val="FFFFFF"/>
              </a:highlight>
              <a:latin typeface="Oswald" panose="020B0604020202020204" charset="0"/>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750</Words>
  <Application>Microsoft Office PowerPoint</Application>
  <PresentationFormat>Custom</PresentationFormat>
  <Paragraphs>139</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Roboto Medium</vt:lpstr>
      <vt:lpstr>Arial Black</vt:lpstr>
      <vt:lpstr>Noto Sans Symbols</vt:lpstr>
      <vt:lpstr>Oswald</vt:lpstr>
      <vt:lpstr>Arial</vt:lpstr>
      <vt:lpstr>Helvetica Neue</vt:lpstr>
      <vt:lpstr>Roboto</vt:lpstr>
      <vt:lpstr>Roboto Light</vt:lpstr>
      <vt:lpstr>Times New Roman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A. Frazer</dc:creator>
  <cp:lastModifiedBy>Becky Easton</cp:lastModifiedBy>
  <cp:revision>3</cp:revision>
  <dcterms:modified xsi:type="dcterms:W3CDTF">2022-11-07T17:25:39Z</dcterms:modified>
</cp:coreProperties>
</file>