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69" r:id="rId5"/>
    <p:sldId id="257" r:id="rId6"/>
    <p:sldId id="263" r:id="rId7"/>
    <p:sldId id="262" r:id="rId8"/>
    <p:sldId id="264" r:id="rId9"/>
    <p:sldId id="260" r:id="rId10"/>
    <p:sldId id="261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80" r:id="rId19"/>
    <p:sldId id="275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FA70A-3D89-4FDF-B7F7-309E603E50E2}" v="38" dt="2021-11-02T16:24:53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vall, Christina" userId="19b1b7d2-e3a3-4eba-8a16-bd89d4b13e2a" providerId="ADAL" clId="{090FA70A-3D89-4FDF-B7F7-309E603E50E2}"/>
    <pc:docChg chg="undo custSel addSld delSld modSld sldOrd">
      <pc:chgData name="Bergvall, Christina" userId="19b1b7d2-e3a3-4eba-8a16-bd89d4b13e2a" providerId="ADAL" clId="{090FA70A-3D89-4FDF-B7F7-309E603E50E2}" dt="2021-11-02T16:24:53.639" v="2918" actId="20577"/>
      <pc:docMkLst>
        <pc:docMk/>
      </pc:docMkLst>
      <pc:sldChg chg="del">
        <pc:chgData name="Bergvall, Christina" userId="19b1b7d2-e3a3-4eba-8a16-bd89d4b13e2a" providerId="ADAL" clId="{090FA70A-3D89-4FDF-B7F7-309E603E50E2}" dt="2021-10-21T19:33:49.002" v="44" actId="2696"/>
        <pc:sldMkLst>
          <pc:docMk/>
          <pc:sldMk cId="1226274511" sldId="256"/>
        </pc:sldMkLst>
      </pc:sldChg>
      <pc:sldChg chg="addSp modSp mod">
        <pc:chgData name="Bergvall, Christina" userId="19b1b7d2-e3a3-4eba-8a16-bd89d4b13e2a" providerId="ADAL" clId="{090FA70A-3D89-4FDF-B7F7-309E603E50E2}" dt="2021-10-28T16:26:15.048" v="2679" actId="1076"/>
        <pc:sldMkLst>
          <pc:docMk/>
          <pc:sldMk cId="2190129859" sldId="257"/>
        </pc:sldMkLst>
        <pc:spChg chg="mod">
          <ac:chgData name="Bergvall, Christina" userId="19b1b7d2-e3a3-4eba-8a16-bd89d4b13e2a" providerId="ADAL" clId="{090FA70A-3D89-4FDF-B7F7-309E603E50E2}" dt="2021-10-27T12:42:41.022" v="710" actId="20577"/>
          <ac:spMkLst>
            <pc:docMk/>
            <pc:sldMk cId="2190129859" sldId="257"/>
            <ac:spMk id="2" creationId="{36FD42B6-814C-4C4C-81B0-E08F7DB4FCE5}"/>
          </ac:spMkLst>
        </pc:spChg>
        <pc:spChg chg="mod">
          <ac:chgData name="Bergvall, Christina" userId="19b1b7d2-e3a3-4eba-8a16-bd89d4b13e2a" providerId="ADAL" clId="{090FA70A-3D89-4FDF-B7F7-309E603E50E2}" dt="2021-10-28T16:26:15.048" v="2679" actId="1076"/>
          <ac:spMkLst>
            <pc:docMk/>
            <pc:sldMk cId="2190129859" sldId="257"/>
            <ac:spMk id="3" creationId="{832A311F-04BA-4CC4-BA6E-513E6F2C2E90}"/>
          </ac:spMkLst>
        </pc:spChg>
        <pc:spChg chg="add mod">
          <ac:chgData name="Bergvall, Christina" userId="19b1b7d2-e3a3-4eba-8a16-bd89d4b13e2a" providerId="ADAL" clId="{090FA70A-3D89-4FDF-B7F7-309E603E50E2}" dt="2021-10-28T16:25:36.541" v="2676" actId="313"/>
          <ac:spMkLst>
            <pc:docMk/>
            <pc:sldMk cId="2190129859" sldId="257"/>
            <ac:spMk id="11" creationId="{6BB08354-3934-476B-A6A0-E276EC67AFD2}"/>
          </ac:spMkLst>
        </pc:spChg>
      </pc:sldChg>
      <pc:sldChg chg="new del">
        <pc:chgData name="Bergvall, Christina" userId="19b1b7d2-e3a3-4eba-8a16-bd89d4b13e2a" providerId="ADAL" clId="{090FA70A-3D89-4FDF-B7F7-309E603E50E2}" dt="2021-10-27T13:02:32.715" v="1305" actId="2696"/>
        <pc:sldMkLst>
          <pc:docMk/>
          <pc:sldMk cId="561988627" sldId="258"/>
        </pc:sldMkLst>
      </pc:sldChg>
      <pc:sldChg chg="new del">
        <pc:chgData name="Bergvall, Christina" userId="19b1b7d2-e3a3-4eba-8a16-bd89d4b13e2a" providerId="ADAL" clId="{090FA70A-3D89-4FDF-B7F7-309E603E50E2}" dt="2021-10-21T19:31:10.311" v="1" actId="2696"/>
        <pc:sldMkLst>
          <pc:docMk/>
          <pc:sldMk cId="3253443768" sldId="258"/>
        </pc:sldMkLst>
      </pc:sldChg>
      <pc:sldChg chg="delSp add del setBg delDesignElem">
        <pc:chgData name="Bergvall, Christina" userId="19b1b7d2-e3a3-4eba-8a16-bd89d4b13e2a" providerId="ADAL" clId="{090FA70A-3D89-4FDF-B7F7-309E603E50E2}" dt="2021-10-21T19:31:48.841" v="5" actId="2696"/>
        <pc:sldMkLst>
          <pc:docMk/>
          <pc:sldMk cId="1924539219" sldId="259"/>
        </pc:sldMkLst>
        <pc:spChg chg="del">
          <ac:chgData name="Bergvall, Christina" userId="19b1b7d2-e3a3-4eba-8a16-bd89d4b13e2a" providerId="ADAL" clId="{090FA70A-3D89-4FDF-B7F7-309E603E50E2}" dt="2021-10-21T19:31:33.031" v="4"/>
          <ac:spMkLst>
            <pc:docMk/>
            <pc:sldMk cId="1924539219" sldId="259"/>
            <ac:spMk id="8" creationId="{6F5A5072-7B47-4D32-B52A-4EBBF590B8A5}"/>
          </ac:spMkLst>
        </pc:spChg>
        <pc:spChg chg="del">
          <ac:chgData name="Bergvall, Christina" userId="19b1b7d2-e3a3-4eba-8a16-bd89d4b13e2a" providerId="ADAL" clId="{090FA70A-3D89-4FDF-B7F7-309E603E50E2}" dt="2021-10-21T19:31:33.031" v="4"/>
          <ac:spMkLst>
            <pc:docMk/>
            <pc:sldMk cId="1924539219" sldId="259"/>
            <ac:spMk id="10" creationId="{9715DAF0-AE1B-46C9-8A6B-DB2AA05AB91D}"/>
          </ac:spMkLst>
        </pc:spChg>
        <pc:spChg chg="del">
          <ac:chgData name="Bergvall, Christina" userId="19b1b7d2-e3a3-4eba-8a16-bd89d4b13e2a" providerId="ADAL" clId="{090FA70A-3D89-4FDF-B7F7-309E603E50E2}" dt="2021-10-21T19:31:33.031" v="4"/>
          <ac:spMkLst>
            <pc:docMk/>
            <pc:sldMk cId="1924539219" sldId="259"/>
            <ac:spMk id="12" creationId="{6016219D-510E-4184-9090-6D5578A87BD1}"/>
          </ac:spMkLst>
        </pc:spChg>
        <pc:spChg chg="del">
          <ac:chgData name="Bergvall, Christina" userId="19b1b7d2-e3a3-4eba-8a16-bd89d4b13e2a" providerId="ADAL" clId="{090FA70A-3D89-4FDF-B7F7-309E603E50E2}" dt="2021-10-21T19:31:33.031" v="4"/>
          <ac:spMkLst>
            <pc:docMk/>
            <pc:sldMk cId="1924539219" sldId="259"/>
            <ac:spMk id="14" creationId="{AFF4A713-7B75-4B21-90D7-5AB19547C728}"/>
          </ac:spMkLst>
        </pc:spChg>
        <pc:spChg chg="del">
          <ac:chgData name="Bergvall, Christina" userId="19b1b7d2-e3a3-4eba-8a16-bd89d4b13e2a" providerId="ADAL" clId="{090FA70A-3D89-4FDF-B7F7-309E603E50E2}" dt="2021-10-21T19:31:33.031" v="4"/>
          <ac:spMkLst>
            <pc:docMk/>
            <pc:sldMk cId="1924539219" sldId="259"/>
            <ac:spMk id="16" creationId="{DC631C0B-6DA6-4E57-8231-CE32B3434A7E}"/>
          </ac:spMkLst>
        </pc:spChg>
        <pc:spChg chg="del">
          <ac:chgData name="Bergvall, Christina" userId="19b1b7d2-e3a3-4eba-8a16-bd89d4b13e2a" providerId="ADAL" clId="{090FA70A-3D89-4FDF-B7F7-309E603E50E2}" dt="2021-10-21T19:31:33.031" v="4"/>
          <ac:spMkLst>
            <pc:docMk/>
            <pc:sldMk cId="1924539219" sldId="259"/>
            <ac:spMk id="18" creationId="{C29501E6-A978-4A61-9689-9085AF97A53A}"/>
          </ac:spMkLst>
        </pc:spChg>
      </pc:sldChg>
      <pc:sldChg chg="addSp modSp new mod ord setBg">
        <pc:chgData name="Bergvall, Christina" userId="19b1b7d2-e3a3-4eba-8a16-bd89d4b13e2a" providerId="ADAL" clId="{090FA70A-3D89-4FDF-B7F7-309E603E50E2}" dt="2021-10-27T16:02:56.975" v="2622" actId="20577"/>
        <pc:sldMkLst>
          <pc:docMk/>
          <pc:sldMk cId="3219047465" sldId="259"/>
        </pc:sldMkLst>
        <pc:spChg chg="mod">
          <ac:chgData name="Bergvall, Christina" userId="19b1b7d2-e3a3-4eba-8a16-bd89d4b13e2a" providerId="ADAL" clId="{090FA70A-3D89-4FDF-B7F7-309E603E50E2}" dt="2021-10-21T19:34:37.927" v="90" actId="255"/>
          <ac:spMkLst>
            <pc:docMk/>
            <pc:sldMk cId="3219047465" sldId="259"/>
            <ac:spMk id="2" creationId="{E387BBA7-475C-46BB-8882-D6148C6BB8E8}"/>
          </ac:spMkLst>
        </pc:spChg>
        <pc:spChg chg="mod">
          <ac:chgData name="Bergvall, Christina" userId="19b1b7d2-e3a3-4eba-8a16-bd89d4b13e2a" providerId="ADAL" clId="{090FA70A-3D89-4FDF-B7F7-309E603E50E2}" dt="2021-10-27T16:02:56.975" v="2622" actId="20577"/>
          <ac:spMkLst>
            <pc:docMk/>
            <pc:sldMk cId="3219047465" sldId="259"/>
            <ac:spMk id="3" creationId="{394F421E-43E3-4EF4-B335-1F2C4F458E6E}"/>
          </ac:spMkLst>
        </pc:spChg>
        <pc:spChg chg="add">
          <ac:chgData name="Bergvall, Christina" userId="19b1b7d2-e3a3-4eba-8a16-bd89d4b13e2a" providerId="ADAL" clId="{090FA70A-3D89-4FDF-B7F7-309E603E50E2}" dt="2021-10-21T19:32:26.741" v="7" actId="26606"/>
          <ac:spMkLst>
            <pc:docMk/>
            <pc:sldMk cId="3219047465" sldId="259"/>
            <ac:spMk id="8" creationId="{6F5A5072-7B47-4D32-B52A-4EBBF590B8A5}"/>
          </ac:spMkLst>
        </pc:spChg>
        <pc:spChg chg="add">
          <ac:chgData name="Bergvall, Christina" userId="19b1b7d2-e3a3-4eba-8a16-bd89d4b13e2a" providerId="ADAL" clId="{090FA70A-3D89-4FDF-B7F7-309E603E50E2}" dt="2021-10-21T19:32:26.741" v="7" actId="26606"/>
          <ac:spMkLst>
            <pc:docMk/>
            <pc:sldMk cId="3219047465" sldId="259"/>
            <ac:spMk id="10" creationId="{9715DAF0-AE1B-46C9-8A6B-DB2AA05AB91D}"/>
          </ac:spMkLst>
        </pc:spChg>
        <pc:spChg chg="add">
          <ac:chgData name="Bergvall, Christina" userId="19b1b7d2-e3a3-4eba-8a16-bd89d4b13e2a" providerId="ADAL" clId="{090FA70A-3D89-4FDF-B7F7-309E603E50E2}" dt="2021-10-21T19:32:26.741" v="7" actId="26606"/>
          <ac:spMkLst>
            <pc:docMk/>
            <pc:sldMk cId="3219047465" sldId="259"/>
            <ac:spMk id="12" creationId="{6016219D-510E-4184-9090-6D5578A87BD1}"/>
          </ac:spMkLst>
        </pc:spChg>
        <pc:spChg chg="add">
          <ac:chgData name="Bergvall, Christina" userId="19b1b7d2-e3a3-4eba-8a16-bd89d4b13e2a" providerId="ADAL" clId="{090FA70A-3D89-4FDF-B7F7-309E603E50E2}" dt="2021-10-21T19:32:26.741" v="7" actId="26606"/>
          <ac:spMkLst>
            <pc:docMk/>
            <pc:sldMk cId="3219047465" sldId="259"/>
            <ac:spMk id="14" creationId="{AFF4A713-7B75-4B21-90D7-5AB19547C728}"/>
          </ac:spMkLst>
        </pc:spChg>
        <pc:spChg chg="add">
          <ac:chgData name="Bergvall, Christina" userId="19b1b7d2-e3a3-4eba-8a16-bd89d4b13e2a" providerId="ADAL" clId="{090FA70A-3D89-4FDF-B7F7-309E603E50E2}" dt="2021-10-21T19:32:26.741" v="7" actId="26606"/>
          <ac:spMkLst>
            <pc:docMk/>
            <pc:sldMk cId="3219047465" sldId="259"/>
            <ac:spMk id="16" creationId="{DC631C0B-6DA6-4E57-8231-CE32B3434A7E}"/>
          </ac:spMkLst>
        </pc:spChg>
        <pc:spChg chg="add">
          <ac:chgData name="Bergvall, Christina" userId="19b1b7d2-e3a3-4eba-8a16-bd89d4b13e2a" providerId="ADAL" clId="{090FA70A-3D89-4FDF-B7F7-309E603E50E2}" dt="2021-10-21T19:32:26.741" v="7" actId="26606"/>
          <ac:spMkLst>
            <pc:docMk/>
            <pc:sldMk cId="3219047465" sldId="259"/>
            <ac:spMk id="18" creationId="{C29501E6-A978-4A61-9689-9085AF97A53A}"/>
          </ac:spMkLst>
        </pc:spChg>
        <pc:picChg chg="add mod">
          <ac:chgData name="Bergvall, Christina" userId="19b1b7d2-e3a3-4eba-8a16-bd89d4b13e2a" providerId="ADAL" clId="{090FA70A-3D89-4FDF-B7F7-309E603E50E2}" dt="2021-10-21T19:33:08.344" v="9" actId="1076"/>
          <ac:picMkLst>
            <pc:docMk/>
            <pc:sldMk cId="3219047465" sldId="259"/>
            <ac:picMk id="4" creationId="{92C9A5E6-6E2A-4A25-89F3-F99E4D6B5095}"/>
          </ac:picMkLst>
        </pc:picChg>
      </pc:sldChg>
      <pc:sldChg chg="modSp mod">
        <pc:chgData name="Bergvall, Christina" userId="19b1b7d2-e3a3-4eba-8a16-bd89d4b13e2a" providerId="ADAL" clId="{090FA70A-3D89-4FDF-B7F7-309E603E50E2}" dt="2021-10-28T16:25:47.349" v="2677" actId="1076"/>
        <pc:sldMkLst>
          <pc:docMk/>
          <pc:sldMk cId="100791280" sldId="260"/>
        </pc:sldMkLst>
        <pc:spChg chg="mod">
          <ac:chgData name="Bergvall, Christina" userId="19b1b7d2-e3a3-4eba-8a16-bd89d4b13e2a" providerId="ADAL" clId="{090FA70A-3D89-4FDF-B7F7-309E603E50E2}" dt="2021-10-27T12:42:46.312" v="719" actId="20577"/>
          <ac:spMkLst>
            <pc:docMk/>
            <pc:sldMk cId="100791280" sldId="260"/>
            <ac:spMk id="2" creationId="{36FD42B6-814C-4C4C-81B0-E08F7DB4FCE5}"/>
          </ac:spMkLst>
        </pc:spChg>
        <pc:spChg chg="mod">
          <ac:chgData name="Bergvall, Christina" userId="19b1b7d2-e3a3-4eba-8a16-bd89d4b13e2a" providerId="ADAL" clId="{090FA70A-3D89-4FDF-B7F7-309E603E50E2}" dt="2021-10-28T16:25:47.349" v="2677" actId="1076"/>
          <ac:spMkLst>
            <pc:docMk/>
            <pc:sldMk cId="100791280" sldId="260"/>
            <ac:spMk id="3" creationId="{832A311F-04BA-4CC4-BA6E-513E6F2C2E90}"/>
          </ac:spMkLst>
        </pc:spChg>
      </pc:sldChg>
      <pc:sldChg chg="addSp del delDesignElem">
        <pc:chgData name="Bergvall, Christina" userId="19b1b7d2-e3a3-4eba-8a16-bd89d4b13e2a" providerId="ADAL" clId="{090FA70A-3D89-4FDF-B7F7-309E603E50E2}" dt="2021-10-27T12:36:09.017" v="310"/>
        <pc:sldMkLst>
          <pc:docMk/>
          <pc:sldMk cId="4257986124" sldId="260"/>
        </pc:sldMkLst>
        <pc:spChg chg="add">
          <ac:chgData name="Bergvall, Christina" userId="19b1b7d2-e3a3-4eba-8a16-bd89d4b13e2a" providerId="ADAL" clId="{090FA70A-3D89-4FDF-B7F7-309E603E50E2}" dt="2021-10-27T12:36:09.017" v="310"/>
          <ac:spMkLst>
            <pc:docMk/>
            <pc:sldMk cId="4257986124" sldId="260"/>
            <ac:spMk id="8" creationId="{1B15ED52-F352-441B-82BF-E0EA34836D08}"/>
          </ac:spMkLst>
        </pc:spChg>
        <pc:spChg chg="add">
          <ac:chgData name="Bergvall, Christina" userId="19b1b7d2-e3a3-4eba-8a16-bd89d4b13e2a" providerId="ADAL" clId="{090FA70A-3D89-4FDF-B7F7-309E603E50E2}" dt="2021-10-27T12:36:09.017" v="310"/>
          <ac:spMkLst>
            <pc:docMk/>
            <pc:sldMk cId="4257986124" sldId="260"/>
            <ac:spMk id="10" creationId="{3B2E3793-BFE6-45A2-9B7B-E18844431C99}"/>
          </ac:spMkLst>
        </pc:spChg>
        <pc:spChg chg="add">
          <ac:chgData name="Bergvall, Christina" userId="19b1b7d2-e3a3-4eba-8a16-bd89d4b13e2a" providerId="ADAL" clId="{090FA70A-3D89-4FDF-B7F7-309E603E50E2}" dt="2021-10-27T12:36:09.017" v="310"/>
          <ac:spMkLst>
            <pc:docMk/>
            <pc:sldMk cId="4257986124" sldId="260"/>
            <ac:spMk id="12" creationId="{BC4C4868-CB8F-4AF9-9CDB-8108F2C19B67}"/>
          </ac:spMkLst>
        </pc:spChg>
        <pc:spChg chg="add">
          <ac:chgData name="Bergvall, Christina" userId="19b1b7d2-e3a3-4eba-8a16-bd89d4b13e2a" providerId="ADAL" clId="{090FA70A-3D89-4FDF-B7F7-309E603E50E2}" dt="2021-10-27T12:36:09.017" v="310"/>
          <ac:spMkLst>
            <pc:docMk/>
            <pc:sldMk cId="4257986124" sldId="260"/>
            <ac:spMk id="14" creationId="{375E0459-6403-40CD-989D-56A4407CA12E}"/>
          </ac:spMkLst>
        </pc:spChg>
        <pc:spChg chg="add">
          <ac:chgData name="Bergvall, Christina" userId="19b1b7d2-e3a3-4eba-8a16-bd89d4b13e2a" providerId="ADAL" clId="{090FA70A-3D89-4FDF-B7F7-309E603E50E2}" dt="2021-10-27T12:36:09.017" v="310"/>
          <ac:spMkLst>
            <pc:docMk/>
            <pc:sldMk cId="4257986124" sldId="260"/>
            <ac:spMk id="16" creationId="{53E5B1A8-3AC9-4BD1-9BBC-78CA94F2D1BA}"/>
          </ac:spMkLst>
        </pc:spChg>
      </pc:sldChg>
      <pc:sldChg chg="modSp mod">
        <pc:chgData name="Bergvall, Christina" userId="19b1b7d2-e3a3-4eba-8a16-bd89d4b13e2a" providerId="ADAL" clId="{090FA70A-3D89-4FDF-B7F7-309E603E50E2}" dt="2021-10-29T14:34:13.632" v="2749" actId="20577"/>
        <pc:sldMkLst>
          <pc:docMk/>
          <pc:sldMk cId="444909312" sldId="261"/>
        </pc:sldMkLst>
        <pc:spChg chg="mod">
          <ac:chgData name="Bergvall, Christina" userId="19b1b7d2-e3a3-4eba-8a16-bd89d4b13e2a" providerId="ADAL" clId="{090FA70A-3D89-4FDF-B7F7-309E603E50E2}" dt="2021-10-27T12:53:07.652" v="1231" actId="20577"/>
          <ac:spMkLst>
            <pc:docMk/>
            <pc:sldMk cId="444909312" sldId="261"/>
            <ac:spMk id="2" creationId="{36FD42B6-814C-4C4C-81B0-E08F7DB4FCE5}"/>
          </ac:spMkLst>
        </pc:spChg>
        <pc:spChg chg="mod">
          <ac:chgData name="Bergvall, Christina" userId="19b1b7d2-e3a3-4eba-8a16-bd89d4b13e2a" providerId="ADAL" clId="{090FA70A-3D89-4FDF-B7F7-309E603E50E2}" dt="2021-10-29T14:34:13.632" v="2749" actId="20577"/>
          <ac:spMkLst>
            <pc:docMk/>
            <pc:sldMk cId="444909312" sldId="261"/>
            <ac:spMk id="3" creationId="{832A311F-04BA-4CC4-BA6E-513E6F2C2E90}"/>
          </ac:spMkLst>
        </pc:spChg>
      </pc:sldChg>
      <pc:sldChg chg="addSp delSp modSp mod ord">
        <pc:chgData name="Bergvall, Christina" userId="19b1b7d2-e3a3-4eba-8a16-bd89d4b13e2a" providerId="ADAL" clId="{090FA70A-3D89-4FDF-B7F7-309E603E50E2}" dt="2021-10-28T16:29:26.658" v="2683"/>
        <pc:sldMkLst>
          <pc:docMk/>
          <pc:sldMk cId="3780625192" sldId="262"/>
        </pc:sldMkLst>
        <pc:spChg chg="del mod">
          <ac:chgData name="Bergvall, Christina" userId="19b1b7d2-e3a3-4eba-8a16-bd89d4b13e2a" providerId="ADAL" clId="{090FA70A-3D89-4FDF-B7F7-309E603E50E2}" dt="2021-10-27T12:58:22.156" v="1283"/>
          <ac:spMkLst>
            <pc:docMk/>
            <pc:sldMk cId="3780625192" sldId="262"/>
            <ac:spMk id="3" creationId="{832A311F-04BA-4CC4-BA6E-513E6F2C2E90}"/>
          </ac:spMkLst>
        </pc:spChg>
        <pc:picChg chg="add mod">
          <ac:chgData name="Bergvall, Christina" userId="19b1b7d2-e3a3-4eba-8a16-bd89d4b13e2a" providerId="ADAL" clId="{090FA70A-3D89-4FDF-B7F7-309E603E50E2}" dt="2021-10-27T12:58:29.075" v="1286" actId="14100"/>
          <ac:picMkLst>
            <pc:docMk/>
            <pc:sldMk cId="3780625192" sldId="262"/>
            <ac:picMk id="4" creationId="{D5ABE9B9-D7DB-4F03-9CFF-7C8E62068A83}"/>
          </ac:picMkLst>
        </pc:picChg>
      </pc:sldChg>
      <pc:sldChg chg="addSp delSp modSp mod ord">
        <pc:chgData name="Bergvall, Christina" userId="19b1b7d2-e3a3-4eba-8a16-bd89d4b13e2a" providerId="ADAL" clId="{090FA70A-3D89-4FDF-B7F7-309E603E50E2}" dt="2021-10-28T16:29:23.315" v="2681"/>
        <pc:sldMkLst>
          <pc:docMk/>
          <pc:sldMk cId="1349441333" sldId="263"/>
        </pc:sldMkLst>
        <pc:spChg chg="add del mod">
          <ac:chgData name="Bergvall, Christina" userId="19b1b7d2-e3a3-4eba-8a16-bd89d4b13e2a" providerId="ADAL" clId="{090FA70A-3D89-4FDF-B7F7-309E603E50E2}" dt="2021-10-27T12:58:02.475" v="1279"/>
          <ac:spMkLst>
            <pc:docMk/>
            <pc:sldMk cId="1349441333" sldId="263"/>
            <ac:spMk id="3" creationId="{832A311F-04BA-4CC4-BA6E-513E6F2C2E90}"/>
          </ac:spMkLst>
        </pc:spChg>
        <pc:picChg chg="add del mod">
          <ac:chgData name="Bergvall, Christina" userId="19b1b7d2-e3a3-4eba-8a16-bd89d4b13e2a" providerId="ADAL" clId="{090FA70A-3D89-4FDF-B7F7-309E603E50E2}" dt="2021-10-27T12:57:35.295" v="1278"/>
          <ac:picMkLst>
            <pc:docMk/>
            <pc:sldMk cId="1349441333" sldId="263"/>
            <ac:picMk id="4" creationId="{3FAE3E3C-87C5-471E-98FA-A9159EE32193}"/>
          </ac:picMkLst>
        </pc:picChg>
        <pc:picChg chg="add mod">
          <ac:chgData name="Bergvall, Christina" userId="19b1b7d2-e3a3-4eba-8a16-bd89d4b13e2a" providerId="ADAL" clId="{090FA70A-3D89-4FDF-B7F7-309E603E50E2}" dt="2021-10-27T12:58:09.425" v="1282" actId="14100"/>
          <ac:picMkLst>
            <pc:docMk/>
            <pc:sldMk cId="1349441333" sldId="263"/>
            <ac:picMk id="5" creationId="{3BD5258F-48D6-4B48-AFBA-6A047B5F9C30}"/>
          </ac:picMkLst>
        </pc:picChg>
      </pc:sldChg>
      <pc:sldChg chg="addSp delSp modSp mod ord">
        <pc:chgData name="Bergvall, Christina" userId="19b1b7d2-e3a3-4eba-8a16-bd89d4b13e2a" providerId="ADAL" clId="{090FA70A-3D89-4FDF-B7F7-309E603E50E2}" dt="2021-10-28T16:29:30.794" v="2685"/>
        <pc:sldMkLst>
          <pc:docMk/>
          <pc:sldMk cId="2882535543" sldId="264"/>
        </pc:sldMkLst>
        <pc:spChg chg="add del mod">
          <ac:chgData name="Bergvall, Christina" userId="19b1b7d2-e3a3-4eba-8a16-bd89d4b13e2a" providerId="ADAL" clId="{090FA70A-3D89-4FDF-B7F7-309E603E50E2}" dt="2021-10-27T12:59:10.578" v="1288"/>
          <ac:spMkLst>
            <pc:docMk/>
            <pc:sldMk cId="2882535543" sldId="264"/>
            <ac:spMk id="5" creationId="{9E9C65E9-55F2-45B8-A6BB-2D18B43B9BE5}"/>
          </ac:spMkLst>
        </pc:spChg>
        <pc:picChg chg="del">
          <ac:chgData name="Bergvall, Christina" userId="19b1b7d2-e3a3-4eba-8a16-bd89d4b13e2a" providerId="ADAL" clId="{090FA70A-3D89-4FDF-B7F7-309E603E50E2}" dt="2021-10-27T12:59:02.260" v="1287" actId="478"/>
          <ac:picMkLst>
            <pc:docMk/>
            <pc:sldMk cId="2882535543" sldId="264"/>
            <ac:picMk id="4" creationId="{D5ABE9B9-D7DB-4F03-9CFF-7C8E62068A83}"/>
          </ac:picMkLst>
        </pc:picChg>
        <pc:picChg chg="add mod">
          <ac:chgData name="Bergvall, Christina" userId="19b1b7d2-e3a3-4eba-8a16-bd89d4b13e2a" providerId="ADAL" clId="{090FA70A-3D89-4FDF-B7F7-309E603E50E2}" dt="2021-10-27T12:59:15.086" v="1290" actId="1076"/>
          <ac:picMkLst>
            <pc:docMk/>
            <pc:sldMk cId="2882535543" sldId="264"/>
            <ac:picMk id="6" creationId="{8AA172E8-615C-46BB-AB71-55423406B135}"/>
          </ac:picMkLst>
        </pc:picChg>
      </pc:sldChg>
      <pc:sldChg chg="addSp delSp modSp mod">
        <pc:chgData name="Bergvall, Christina" userId="19b1b7d2-e3a3-4eba-8a16-bd89d4b13e2a" providerId="ADAL" clId="{090FA70A-3D89-4FDF-B7F7-309E603E50E2}" dt="2021-10-28T16:16:57.410" v="2628" actId="1076"/>
        <pc:sldMkLst>
          <pc:docMk/>
          <pc:sldMk cId="1441289736" sldId="265"/>
        </pc:sldMkLst>
        <pc:spChg chg="add del mod">
          <ac:chgData name="Bergvall, Christina" userId="19b1b7d2-e3a3-4eba-8a16-bd89d4b13e2a" providerId="ADAL" clId="{090FA70A-3D89-4FDF-B7F7-309E603E50E2}" dt="2021-10-27T13:00:00.119" v="1292"/>
          <ac:spMkLst>
            <pc:docMk/>
            <pc:sldMk cId="1441289736" sldId="265"/>
            <ac:spMk id="4" creationId="{3E5B4EF3-693E-4870-875A-9BBC38029F75}"/>
          </ac:spMkLst>
        </pc:spChg>
        <pc:spChg chg="add del mod">
          <ac:chgData name="Bergvall, Christina" userId="19b1b7d2-e3a3-4eba-8a16-bd89d4b13e2a" providerId="ADAL" clId="{090FA70A-3D89-4FDF-B7F7-309E603E50E2}" dt="2021-10-28T16:16:44.666" v="2624"/>
          <ac:spMkLst>
            <pc:docMk/>
            <pc:sldMk cId="1441289736" sldId="265"/>
            <ac:spMk id="19" creationId="{25E11A93-6461-4CF1-8007-CEA15239EC5B}"/>
          </ac:spMkLst>
        </pc:spChg>
        <pc:picChg chg="add del mod">
          <ac:chgData name="Bergvall, Christina" userId="19b1b7d2-e3a3-4eba-8a16-bd89d4b13e2a" providerId="ADAL" clId="{090FA70A-3D89-4FDF-B7F7-309E603E50E2}" dt="2021-10-28T16:16:32.042" v="2623" actId="478"/>
          <ac:picMkLst>
            <pc:docMk/>
            <pc:sldMk cId="1441289736" sldId="265"/>
            <ac:picMk id="5" creationId="{96D9F18B-1AA4-4E19-BDA3-835D1D7A7DC7}"/>
          </ac:picMkLst>
        </pc:picChg>
        <pc:picChg chg="del">
          <ac:chgData name="Bergvall, Christina" userId="19b1b7d2-e3a3-4eba-8a16-bd89d4b13e2a" providerId="ADAL" clId="{090FA70A-3D89-4FDF-B7F7-309E603E50E2}" dt="2021-10-27T12:59:53.805" v="1291" actId="478"/>
          <ac:picMkLst>
            <pc:docMk/>
            <pc:sldMk cId="1441289736" sldId="265"/>
            <ac:picMk id="6" creationId="{8AA172E8-615C-46BB-AB71-55423406B135}"/>
          </ac:picMkLst>
        </pc:picChg>
        <pc:picChg chg="add mod">
          <ac:chgData name="Bergvall, Christina" userId="19b1b7d2-e3a3-4eba-8a16-bd89d4b13e2a" providerId="ADAL" clId="{090FA70A-3D89-4FDF-B7F7-309E603E50E2}" dt="2021-10-28T16:16:57.410" v="2628" actId="1076"/>
          <ac:picMkLst>
            <pc:docMk/>
            <pc:sldMk cId="1441289736" sldId="265"/>
            <ac:picMk id="20" creationId="{97A0D5BB-70D6-458D-B5C1-E1DB1CAD6BED}"/>
          </ac:picMkLst>
        </pc:picChg>
        <pc:inkChg chg="add del">
          <ac:chgData name="Bergvall, Christina" userId="19b1b7d2-e3a3-4eba-8a16-bd89d4b13e2a" providerId="ADAL" clId="{090FA70A-3D89-4FDF-B7F7-309E603E50E2}" dt="2021-10-27T13:00:26.856" v="1298" actId="9405"/>
          <ac:inkMkLst>
            <pc:docMk/>
            <pc:sldMk cId="1441289736" sldId="265"/>
            <ac:inkMk id="7" creationId="{2174C278-9FB1-44ED-966C-9E71894F9DD9}"/>
          </ac:inkMkLst>
        </pc:inkChg>
        <pc:inkChg chg="add del">
          <ac:chgData name="Bergvall, Christina" userId="19b1b7d2-e3a3-4eba-8a16-bd89d4b13e2a" providerId="ADAL" clId="{090FA70A-3D89-4FDF-B7F7-309E603E50E2}" dt="2021-10-27T13:01:21.745" v="1300" actId="9405"/>
          <ac:inkMkLst>
            <pc:docMk/>
            <pc:sldMk cId="1441289736" sldId="265"/>
            <ac:inkMk id="9" creationId="{A5C7D43B-1AC6-4FF5-BC3D-39377C929DE8}"/>
          </ac:inkMkLst>
        </pc:inkChg>
        <pc:inkChg chg="add">
          <ac:chgData name="Bergvall, Christina" userId="19b1b7d2-e3a3-4eba-8a16-bd89d4b13e2a" providerId="ADAL" clId="{090FA70A-3D89-4FDF-B7F7-309E603E50E2}" dt="2021-10-27T13:01:24.965" v="1301" actId="9405"/>
          <ac:inkMkLst>
            <pc:docMk/>
            <pc:sldMk cId="1441289736" sldId="265"/>
            <ac:inkMk id="11" creationId="{4F7D1332-A732-407D-B349-2163EA279B6F}"/>
          </ac:inkMkLst>
        </pc:inkChg>
        <pc:inkChg chg="add del">
          <ac:chgData name="Bergvall, Christina" userId="19b1b7d2-e3a3-4eba-8a16-bd89d4b13e2a" providerId="ADAL" clId="{090FA70A-3D89-4FDF-B7F7-309E603E50E2}" dt="2021-10-28T16:16:48.477" v="2625" actId="21"/>
          <ac:inkMkLst>
            <pc:docMk/>
            <pc:sldMk cId="1441289736" sldId="265"/>
            <ac:inkMk id="13" creationId="{7F9F99A0-F327-4FC7-879A-EC41E046F631}"/>
          </ac:inkMkLst>
        </pc:inkChg>
        <pc:inkChg chg="add">
          <ac:chgData name="Bergvall, Christina" userId="19b1b7d2-e3a3-4eba-8a16-bd89d4b13e2a" providerId="ADAL" clId="{090FA70A-3D89-4FDF-B7F7-309E603E50E2}" dt="2021-10-27T13:01:55.875" v="1303" actId="9405"/>
          <ac:inkMkLst>
            <pc:docMk/>
            <pc:sldMk cId="1441289736" sldId="265"/>
            <ac:inkMk id="15" creationId="{56D42CB3-2191-47B6-A206-07D05986DD27}"/>
          </ac:inkMkLst>
        </pc:inkChg>
        <pc:inkChg chg="add">
          <ac:chgData name="Bergvall, Christina" userId="19b1b7d2-e3a3-4eba-8a16-bd89d4b13e2a" providerId="ADAL" clId="{090FA70A-3D89-4FDF-B7F7-309E603E50E2}" dt="2021-10-27T13:01:59.365" v="1304" actId="9405"/>
          <ac:inkMkLst>
            <pc:docMk/>
            <pc:sldMk cId="1441289736" sldId="265"/>
            <ac:inkMk id="17" creationId="{96DB582E-3E9F-4B40-B945-B269A192A043}"/>
          </ac:inkMkLst>
        </pc:inkChg>
      </pc:sldChg>
      <pc:sldChg chg="addSp delSp modSp mod">
        <pc:chgData name="Bergvall, Christina" userId="19b1b7d2-e3a3-4eba-8a16-bd89d4b13e2a" providerId="ADAL" clId="{090FA70A-3D89-4FDF-B7F7-309E603E50E2}" dt="2021-10-29T14:37:01.934" v="2768" actId="20577"/>
        <pc:sldMkLst>
          <pc:docMk/>
          <pc:sldMk cId="671109879" sldId="266"/>
        </pc:sldMkLst>
        <pc:spChg chg="mod">
          <ac:chgData name="Bergvall, Christina" userId="19b1b7d2-e3a3-4eba-8a16-bd89d4b13e2a" providerId="ADAL" clId="{090FA70A-3D89-4FDF-B7F7-309E603E50E2}" dt="2021-10-29T14:37:01.934" v="2768" actId="20577"/>
          <ac:spMkLst>
            <pc:docMk/>
            <pc:sldMk cId="671109879" sldId="266"/>
            <ac:spMk id="3" creationId="{832A311F-04BA-4CC4-BA6E-513E6F2C2E90}"/>
          </ac:spMkLst>
        </pc:spChg>
        <pc:inkChg chg="add del">
          <ac:chgData name="Bergvall, Christina" userId="19b1b7d2-e3a3-4eba-8a16-bd89d4b13e2a" providerId="ADAL" clId="{090FA70A-3D89-4FDF-B7F7-309E603E50E2}" dt="2021-10-27T13:02:39.485" v="1309" actId="9405"/>
          <ac:inkMkLst>
            <pc:docMk/>
            <pc:sldMk cId="671109879" sldId="266"/>
            <ac:inkMk id="4" creationId="{F6DE7BA3-E9CF-4084-B0C6-1AA1BC69DF80}"/>
          </ac:inkMkLst>
        </pc:inkChg>
        <pc:inkChg chg="add del">
          <ac:chgData name="Bergvall, Christina" userId="19b1b7d2-e3a3-4eba-8a16-bd89d4b13e2a" providerId="ADAL" clId="{090FA70A-3D89-4FDF-B7F7-309E603E50E2}" dt="2021-10-27T13:02:38.925" v="1308" actId="9405"/>
          <ac:inkMkLst>
            <pc:docMk/>
            <pc:sldMk cId="671109879" sldId="266"/>
            <ac:inkMk id="5" creationId="{81DF67EA-8F66-4F05-8F7B-5D670447E04C}"/>
          </ac:inkMkLst>
        </pc:inkChg>
      </pc:sldChg>
      <pc:sldChg chg="addSp delSp modSp mod ord">
        <pc:chgData name="Bergvall, Christina" userId="19b1b7d2-e3a3-4eba-8a16-bd89d4b13e2a" providerId="ADAL" clId="{090FA70A-3D89-4FDF-B7F7-309E603E50E2}" dt="2021-10-27T14:25:34.962" v="2347"/>
        <pc:sldMkLst>
          <pc:docMk/>
          <pc:sldMk cId="589594328" sldId="267"/>
        </pc:sldMkLst>
        <pc:spChg chg="mod">
          <ac:chgData name="Bergvall, Christina" userId="19b1b7d2-e3a3-4eba-8a16-bd89d4b13e2a" providerId="ADAL" clId="{090FA70A-3D89-4FDF-B7F7-309E603E50E2}" dt="2021-10-27T14:08:25.436" v="1946" actId="20577"/>
          <ac:spMkLst>
            <pc:docMk/>
            <pc:sldMk cId="589594328" sldId="267"/>
            <ac:spMk id="2" creationId="{36FD42B6-814C-4C4C-81B0-E08F7DB4FCE5}"/>
          </ac:spMkLst>
        </pc:spChg>
        <pc:spChg chg="mod">
          <ac:chgData name="Bergvall, Christina" userId="19b1b7d2-e3a3-4eba-8a16-bd89d4b13e2a" providerId="ADAL" clId="{090FA70A-3D89-4FDF-B7F7-309E603E50E2}" dt="2021-10-27T14:10:22.917" v="2064" actId="20577"/>
          <ac:spMkLst>
            <pc:docMk/>
            <pc:sldMk cId="589594328" sldId="267"/>
            <ac:spMk id="3" creationId="{832A311F-04BA-4CC4-BA6E-513E6F2C2E90}"/>
          </ac:spMkLst>
        </pc:spChg>
        <pc:spChg chg="add del">
          <ac:chgData name="Bergvall, Christina" userId="19b1b7d2-e3a3-4eba-8a16-bd89d4b13e2a" providerId="ADAL" clId="{090FA70A-3D89-4FDF-B7F7-309E603E50E2}" dt="2021-10-27T14:13:10.817" v="2066" actId="22"/>
          <ac:spMkLst>
            <pc:docMk/>
            <pc:sldMk cId="589594328" sldId="267"/>
            <ac:spMk id="11" creationId="{516404F8-2555-4965-9D2E-B567B60CC3D1}"/>
          </ac:spMkLst>
        </pc:spChg>
      </pc:sldChg>
      <pc:sldChg chg="modSp mod ord">
        <pc:chgData name="Bergvall, Christina" userId="19b1b7d2-e3a3-4eba-8a16-bd89d4b13e2a" providerId="ADAL" clId="{090FA70A-3D89-4FDF-B7F7-309E603E50E2}" dt="2021-10-27T14:36:04.861" v="2585" actId="20577"/>
        <pc:sldMkLst>
          <pc:docMk/>
          <pc:sldMk cId="1053947973" sldId="268"/>
        </pc:sldMkLst>
        <pc:spChg chg="mod">
          <ac:chgData name="Bergvall, Christina" userId="19b1b7d2-e3a3-4eba-8a16-bd89d4b13e2a" providerId="ADAL" clId="{090FA70A-3D89-4FDF-B7F7-309E603E50E2}" dt="2021-10-27T14:36:04.861" v="2585" actId="20577"/>
          <ac:spMkLst>
            <pc:docMk/>
            <pc:sldMk cId="1053947973" sldId="268"/>
            <ac:spMk id="3" creationId="{832A311F-04BA-4CC4-BA6E-513E6F2C2E90}"/>
          </ac:spMkLst>
        </pc:spChg>
      </pc:sldChg>
      <pc:sldChg chg="modSp mod">
        <pc:chgData name="Bergvall, Christina" userId="19b1b7d2-e3a3-4eba-8a16-bd89d4b13e2a" providerId="ADAL" clId="{090FA70A-3D89-4FDF-B7F7-309E603E50E2}" dt="2021-10-27T14:35:31.418" v="2570" actId="20577"/>
        <pc:sldMkLst>
          <pc:docMk/>
          <pc:sldMk cId="152572409" sldId="269"/>
        </pc:sldMkLst>
        <pc:spChg chg="mod">
          <ac:chgData name="Bergvall, Christina" userId="19b1b7d2-e3a3-4eba-8a16-bd89d4b13e2a" providerId="ADAL" clId="{090FA70A-3D89-4FDF-B7F7-309E603E50E2}" dt="2021-10-27T14:35:31.418" v="2570" actId="20577"/>
          <ac:spMkLst>
            <pc:docMk/>
            <pc:sldMk cId="152572409" sldId="269"/>
            <ac:spMk id="3" creationId="{832A311F-04BA-4CC4-BA6E-513E6F2C2E90}"/>
          </ac:spMkLst>
        </pc:spChg>
      </pc:sldChg>
      <pc:sldChg chg="delSp add setBg delDesignElem">
        <pc:chgData name="Bergvall, Christina" userId="19b1b7d2-e3a3-4eba-8a16-bd89d4b13e2a" providerId="ADAL" clId="{090FA70A-3D89-4FDF-B7F7-309E603E50E2}" dt="2021-10-28T17:07:07.358" v="2698"/>
        <pc:sldMkLst>
          <pc:docMk/>
          <pc:sldMk cId="1622819190" sldId="274"/>
        </pc:sldMkLst>
        <pc:spChg chg="del">
          <ac:chgData name="Bergvall, Christina" userId="19b1b7d2-e3a3-4eba-8a16-bd89d4b13e2a" providerId="ADAL" clId="{090FA70A-3D89-4FDF-B7F7-309E603E50E2}" dt="2021-10-28T17:07:07.358" v="2698"/>
          <ac:spMkLst>
            <pc:docMk/>
            <pc:sldMk cId="1622819190" sldId="274"/>
            <ac:spMk id="8" creationId="{1B15ED52-F352-441B-82BF-E0EA34836D08}"/>
          </ac:spMkLst>
        </pc:spChg>
        <pc:spChg chg="del">
          <ac:chgData name="Bergvall, Christina" userId="19b1b7d2-e3a3-4eba-8a16-bd89d4b13e2a" providerId="ADAL" clId="{090FA70A-3D89-4FDF-B7F7-309E603E50E2}" dt="2021-10-28T17:07:07.358" v="2698"/>
          <ac:spMkLst>
            <pc:docMk/>
            <pc:sldMk cId="1622819190" sldId="274"/>
            <ac:spMk id="10" creationId="{3B2E3793-BFE6-45A2-9B7B-E18844431C99}"/>
          </ac:spMkLst>
        </pc:spChg>
        <pc:spChg chg="del">
          <ac:chgData name="Bergvall, Christina" userId="19b1b7d2-e3a3-4eba-8a16-bd89d4b13e2a" providerId="ADAL" clId="{090FA70A-3D89-4FDF-B7F7-309E603E50E2}" dt="2021-10-28T17:07:07.358" v="2698"/>
          <ac:spMkLst>
            <pc:docMk/>
            <pc:sldMk cId="1622819190" sldId="274"/>
            <ac:spMk id="12" creationId="{BC4C4868-CB8F-4AF9-9CDB-8108F2C19B67}"/>
          </ac:spMkLst>
        </pc:spChg>
        <pc:spChg chg="del">
          <ac:chgData name="Bergvall, Christina" userId="19b1b7d2-e3a3-4eba-8a16-bd89d4b13e2a" providerId="ADAL" clId="{090FA70A-3D89-4FDF-B7F7-309E603E50E2}" dt="2021-10-28T17:07:07.358" v="2698"/>
          <ac:spMkLst>
            <pc:docMk/>
            <pc:sldMk cId="1622819190" sldId="274"/>
            <ac:spMk id="14" creationId="{375E0459-6403-40CD-989D-56A4407CA12E}"/>
          </ac:spMkLst>
        </pc:spChg>
        <pc:spChg chg="del">
          <ac:chgData name="Bergvall, Christina" userId="19b1b7d2-e3a3-4eba-8a16-bd89d4b13e2a" providerId="ADAL" clId="{090FA70A-3D89-4FDF-B7F7-309E603E50E2}" dt="2021-10-28T17:07:07.358" v="2698"/>
          <ac:spMkLst>
            <pc:docMk/>
            <pc:sldMk cId="1622819190" sldId="274"/>
            <ac:spMk id="16" creationId="{53E5B1A8-3AC9-4BD1-9BBC-78CA94F2D1BA}"/>
          </ac:spMkLst>
        </pc:spChg>
      </pc:sldChg>
      <pc:sldChg chg="add">
        <pc:chgData name="Bergvall, Christina" userId="19b1b7d2-e3a3-4eba-8a16-bd89d4b13e2a" providerId="ADAL" clId="{090FA70A-3D89-4FDF-B7F7-309E603E50E2}" dt="2021-10-28T17:07:22.658" v="2700"/>
        <pc:sldMkLst>
          <pc:docMk/>
          <pc:sldMk cId="2741267715" sldId="275"/>
        </pc:sldMkLst>
      </pc:sldChg>
      <pc:sldChg chg="add">
        <pc:chgData name="Bergvall, Christina" userId="19b1b7d2-e3a3-4eba-8a16-bd89d4b13e2a" providerId="ADAL" clId="{090FA70A-3D89-4FDF-B7F7-309E603E50E2}" dt="2021-10-28T17:07:17.658" v="2699"/>
        <pc:sldMkLst>
          <pc:docMk/>
          <pc:sldMk cId="1116500578" sldId="280"/>
        </pc:sldMkLst>
      </pc:sldChg>
      <pc:sldChg chg="add">
        <pc:chgData name="Bergvall, Christina" userId="19b1b7d2-e3a3-4eba-8a16-bd89d4b13e2a" providerId="ADAL" clId="{090FA70A-3D89-4FDF-B7F7-309E603E50E2}" dt="2021-10-28T17:07:26.701" v="2701"/>
        <pc:sldMkLst>
          <pc:docMk/>
          <pc:sldMk cId="2902602668" sldId="283"/>
        </pc:sldMkLst>
      </pc:sldChg>
      <pc:sldChg chg="modSp mod">
        <pc:chgData name="Bergvall, Christina" userId="19b1b7d2-e3a3-4eba-8a16-bd89d4b13e2a" providerId="ADAL" clId="{090FA70A-3D89-4FDF-B7F7-309E603E50E2}" dt="2021-11-02T16:24:53.639" v="2918" actId="20577"/>
        <pc:sldMkLst>
          <pc:docMk/>
          <pc:sldMk cId="2701484398" sldId="284"/>
        </pc:sldMkLst>
        <pc:spChg chg="mod">
          <ac:chgData name="Bergvall, Christina" userId="19b1b7d2-e3a3-4eba-8a16-bd89d4b13e2a" providerId="ADAL" clId="{090FA70A-3D89-4FDF-B7F7-309E603E50E2}" dt="2021-11-02T16:23:07.267" v="2790" actId="20577"/>
          <ac:spMkLst>
            <pc:docMk/>
            <pc:sldMk cId="2701484398" sldId="284"/>
            <ac:spMk id="2" creationId="{36FD42B6-814C-4C4C-81B0-E08F7DB4FCE5}"/>
          </ac:spMkLst>
        </pc:spChg>
        <pc:spChg chg="mod">
          <ac:chgData name="Bergvall, Christina" userId="19b1b7d2-e3a3-4eba-8a16-bd89d4b13e2a" providerId="ADAL" clId="{090FA70A-3D89-4FDF-B7F7-309E603E50E2}" dt="2021-11-02T16:24:53.639" v="2918" actId="20577"/>
          <ac:spMkLst>
            <pc:docMk/>
            <pc:sldMk cId="2701484398" sldId="284"/>
            <ac:spMk id="3" creationId="{832A311F-04BA-4CC4-BA6E-513E6F2C2E90}"/>
          </ac:spMkLst>
        </pc:spChg>
      </pc:sldChg>
      <pc:sldChg chg="addSp del delDesignElem">
        <pc:chgData name="Bergvall, Christina" userId="19b1b7d2-e3a3-4eba-8a16-bd89d4b13e2a" providerId="ADAL" clId="{090FA70A-3D89-4FDF-B7F7-309E603E50E2}" dt="2021-11-02T16:22:59.881" v="2770"/>
        <pc:sldMkLst>
          <pc:docMk/>
          <pc:sldMk cId="4293597114" sldId="284"/>
        </pc:sldMkLst>
        <pc:spChg chg="add">
          <ac:chgData name="Bergvall, Christina" userId="19b1b7d2-e3a3-4eba-8a16-bd89d4b13e2a" providerId="ADAL" clId="{090FA70A-3D89-4FDF-B7F7-309E603E50E2}" dt="2021-11-02T16:22:59.881" v="2770"/>
          <ac:spMkLst>
            <pc:docMk/>
            <pc:sldMk cId="4293597114" sldId="284"/>
            <ac:spMk id="8" creationId="{1B15ED52-F352-441B-82BF-E0EA34836D08}"/>
          </ac:spMkLst>
        </pc:spChg>
        <pc:spChg chg="add">
          <ac:chgData name="Bergvall, Christina" userId="19b1b7d2-e3a3-4eba-8a16-bd89d4b13e2a" providerId="ADAL" clId="{090FA70A-3D89-4FDF-B7F7-309E603E50E2}" dt="2021-11-02T16:22:59.881" v="2770"/>
          <ac:spMkLst>
            <pc:docMk/>
            <pc:sldMk cId="4293597114" sldId="284"/>
            <ac:spMk id="10" creationId="{3B2E3793-BFE6-45A2-9B7B-E18844431C99}"/>
          </ac:spMkLst>
        </pc:spChg>
        <pc:spChg chg="add">
          <ac:chgData name="Bergvall, Christina" userId="19b1b7d2-e3a3-4eba-8a16-bd89d4b13e2a" providerId="ADAL" clId="{090FA70A-3D89-4FDF-B7F7-309E603E50E2}" dt="2021-11-02T16:22:59.881" v="2770"/>
          <ac:spMkLst>
            <pc:docMk/>
            <pc:sldMk cId="4293597114" sldId="284"/>
            <ac:spMk id="12" creationId="{BC4C4868-CB8F-4AF9-9CDB-8108F2C19B67}"/>
          </ac:spMkLst>
        </pc:spChg>
        <pc:spChg chg="add">
          <ac:chgData name="Bergvall, Christina" userId="19b1b7d2-e3a3-4eba-8a16-bd89d4b13e2a" providerId="ADAL" clId="{090FA70A-3D89-4FDF-B7F7-309E603E50E2}" dt="2021-11-02T16:22:59.881" v="2770"/>
          <ac:spMkLst>
            <pc:docMk/>
            <pc:sldMk cId="4293597114" sldId="284"/>
            <ac:spMk id="14" creationId="{375E0459-6403-40CD-989D-56A4407CA12E}"/>
          </ac:spMkLst>
        </pc:spChg>
        <pc:spChg chg="add">
          <ac:chgData name="Bergvall, Christina" userId="19b1b7d2-e3a3-4eba-8a16-bd89d4b13e2a" providerId="ADAL" clId="{090FA70A-3D89-4FDF-B7F7-309E603E50E2}" dt="2021-11-02T16:22:59.881" v="2770"/>
          <ac:spMkLst>
            <pc:docMk/>
            <pc:sldMk cId="4293597114" sldId="284"/>
            <ac:spMk id="16" creationId="{53E5B1A8-3AC9-4BD1-9BBC-78CA94F2D1B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13:01:24.9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1676 227,'-26'-26,"-3"-4,-60-47,78 69,0 1,0 0,0 1,-1 0,0 1,0 0,-1 1,1 0,-1 1,-15-2,-66-10,61 9,-66-5,43 9,-209 6,233 1,1 2,0 0,1 3,-40 17,-24 7,87-32,-55 17,-82 37,128-50,0-1,0-1,0 0,-1-1,1-1,-1 0,1-1,-20-2,14 1,-1 1,1 1,-35 7,32-3,3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13:01:55.8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36,'1'-2,"-1"1,1-1,0 1,-1 0,1-1,0 1,0 0,0-1,0 1,0 0,0 0,0 0,0 0,0 0,0 0,1 0,-1 1,0-1,1 0,-1 1,1-1,-1 1,1-1,-1 1,1-1,-1 1,3 0,49-6,-47 6,419-4,-218 7,-121-4,120 4,-177-1,1 2,0 1,-1 2,52 18,-58-18,0-1,1-1,-1 0,40 1,-41-5,-1 1,0 1,1 1,-2 1,1 0,31 14,-18-4,1-1,1-2,0-1,0-2,1-2,0-1,1-1,-1-3,48-2,137 2,156-6,-367 4,1-2,0 1,-1-2,1 1,-1-2,21-8,-10-1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13:01:59.3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70,'0'-1,"1"-1,0 1,0-1,-1 1,1 0,0-1,0 1,0 0,0 0,1-1,-1 1,0 0,0 0,1 1,-1-1,0 0,1 0,-1 1,1-1,1 0,40-15,-31 12,16-4,1 2,0 1,1 1,-1 1,1 2,57 5,-9-1,-57-2,-1 1,42 10,28 4,-41-10,78 19,-60-10,-52-13,64 16,2-5,144 7,-199-19,0 2,41 8,-39-5,55 4,298-11,-363 0,-1-1,0-1,0-1,-1-1,1 0,-1-1,0 0,18-11,-17 8,1 1,0 1,0 0,1 2,-1 0,26-3,85 7,-102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075D-1612-4EC9-B094-DCBEBE56C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872B2-966A-4CDB-B567-06E4DA1CF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02BD-5134-4DDF-9B69-51343C97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4FFAE-E694-44FD-810F-89BE1713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4C671-1B5E-4FF3-A5B6-67458AB6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1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3C76-AAE5-4AD9-9524-04A36D1B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88E72-1704-42E8-9701-2CADE3B4A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D21BF-AE44-42FC-BC0F-02CDAD04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AC575-D183-456E-9FB0-D49BEFF9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031C2-A560-4A14-9D41-A60C8191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715F2-2650-415E-BF0D-7E7F9BDBA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38612-4AE8-452F-A81E-659665642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D9AB1-8529-4B98-A6B7-62F5FD06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24EC2-790A-4495-90FA-FFAFF85A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54A45-94F8-48E4-91D1-26967697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1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14BCAA-54AE-D249-A88F-67D42817A3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AA81A-8404-7247-83B4-65BFBE518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570346"/>
            <a:ext cx="10515600" cy="4601853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3434F6-28D3-6340-A17C-74668DEA5C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95" y="275432"/>
            <a:ext cx="8313738" cy="820737"/>
          </a:xfrm>
          <a:prstGeom prst="rect">
            <a:avLst/>
          </a:prstGeom>
        </p:spPr>
        <p:txBody>
          <a:bodyPr/>
          <a:lstStyle>
            <a:lvl1pPr>
              <a:buNone/>
              <a:defRPr sz="36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D2A08-E156-E845-B3E2-FB54A22418A0}"/>
              </a:ext>
            </a:extLst>
          </p:cNvPr>
          <p:cNvSpPr txBox="1"/>
          <p:nvPr userDrawn="1"/>
        </p:nvSpPr>
        <p:spPr>
          <a:xfrm>
            <a:off x="8140148" y="6419095"/>
            <a:ext cx="405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 Workforce Committee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52E47F-ABE9-7C45-BA5E-26B91C4B6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76522" y="6009034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1B6F8506-43C4-134A-92DE-BF7C664163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7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9854-6737-4D0B-9FFF-F1FB642B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E0212-D9F7-484A-8D5A-1E7F25929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774AF-260B-40F0-8DAA-B8D630B6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85C6B-78C2-4718-91CC-665D271C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1FBD5-E92D-4D33-B83E-8FE7544E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B607-8B15-41DF-91E2-842FACC0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8B80C-299A-48BC-9BCB-D30566A0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19CD5-A933-4ED2-8695-64571806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A1709-4D0D-49D2-823B-186A049B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E646F-CB75-40C6-BA63-547F179A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B0ED-19F2-4F69-A5A2-A4DAD1F6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0F50-2353-4365-A33E-1EB9A70E3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CB32A-845D-4A94-819A-013B4E0D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71F25-1018-4A47-BC09-C04AF2EF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26A9-0D56-48B2-A2BC-E6A1A5AA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869A1-10AB-4480-86BE-B21EC64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24FD-8807-4E6D-A4CF-8F741255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28233-A320-4DCB-8D08-A0167FF48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8C6F5-C7F6-4A42-9ECF-9EE95603A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E3E98-1F1D-4993-87E1-0AF0DF01C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0ABA1-336A-48D6-BD47-348B5D395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0195B-0738-41C1-8F80-9A2613AC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4072BE-8DD8-40A8-9BDD-B8F9BF48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4047F-5185-4377-AFCF-DBADF3EA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6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14E8-9E7F-47F5-AE11-AE061421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C1F0D-3A7A-49E6-865B-2FC6F60A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1C151-F1A2-4E61-9EDC-213C8709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1840F-E7AB-435C-916E-DA2C00A7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0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F4018-0CB9-450B-9463-2C02EFE4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DEE42-AC81-4D9E-8EF8-DAABFC1A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7C688-00FD-4D27-A71D-A2EA512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B967-FAB6-4CD1-8711-E3A58F71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65CD6-BF48-4728-BEE9-A99202F2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E3588-71F8-4ED2-A618-B7755DEFB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17277-53CC-48D0-B046-A3EAB29A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F7142-04AA-42F2-942D-D1BF2474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36ECC-B3B5-46E3-9BF1-2DE64535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7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7523-B4AF-4F50-A59D-8731C190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A4D71-DA3F-45B7-B7A6-6F703B821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5B3CE-3F5D-4ED5-B38E-99E9708A4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3F1A4-461B-4421-B377-AB967269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CA5A5-193D-492E-8B9F-3147ECF3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4D9AC-E0A0-4B1A-8C64-8502C94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FFD08-FEFC-4BFC-8C34-A74ECB2C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71BAB-69CE-4B36-9D4E-AF1CD1148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85028-8724-4A96-9948-081CB30B4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31C19-4791-4D1D-8124-EE0641E38B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2C4DD-5C34-4319-B41E-8E61F08AA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C2E6-AD21-40D0-9D9F-50FA09585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D363-BCDD-4798-9CEC-EF60F61C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wmcbee@panola.edu" TargetMode="External"/><Relationship Id="rId2" Type="http://schemas.openxmlformats.org/officeDocument/2006/relationships/hyperlink" Target="mailto:cbergvall@com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warnick@southplainscollege.edu" TargetMode="External"/><Relationship Id="rId4" Type="http://schemas.openxmlformats.org/officeDocument/2006/relationships/hyperlink" Target="mailto:snixon@dcccd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9A5E6-6E2A-4A25-89F3-F99E4D6B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49" y="735104"/>
            <a:ext cx="4712616" cy="1548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7BBA7-475C-46BB-8882-D6148C6BB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solidFill>
                  <a:srgbClr val="FFFFFF"/>
                </a:solidFill>
                <a:latin typeface="Georgia Pro Cond Semibold" panose="02040706050405020303" pitchFamily="18" charset="0"/>
              </a:rPr>
              <a:t>TACE: Who we are and How we can help!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F421E-43E3-4EF4-B335-1F2C4F458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 fontScale="62500" lnSpcReduction="20000"/>
          </a:bodyPr>
          <a:lstStyle/>
          <a:p>
            <a:pPr algn="l"/>
            <a:r>
              <a:rPr lang="en-US" dirty="0"/>
              <a:t>Presented by:</a:t>
            </a:r>
          </a:p>
          <a:p>
            <a:pPr algn="l"/>
            <a:r>
              <a:rPr lang="en-US" dirty="0"/>
              <a:t>Christina Bergvall- College of the Mainland; TACE President</a:t>
            </a:r>
          </a:p>
          <a:p>
            <a:pPr algn="l"/>
            <a:r>
              <a:rPr lang="en-US" dirty="0"/>
              <a:t>Whitney </a:t>
            </a:r>
            <a:r>
              <a:rPr lang="en-US" dirty="0" err="1"/>
              <a:t>McBee</a:t>
            </a:r>
            <a:r>
              <a:rPr lang="en-US" dirty="0"/>
              <a:t>- Panola College; TACE East Region Representative</a:t>
            </a:r>
          </a:p>
          <a:p>
            <a:pPr algn="l"/>
            <a:r>
              <a:rPr lang="en-US" dirty="0"/>
              <a:t>Jay Warnick- South Plains College; TACE West Region Representative</a:t>
            </a:r>
          </a:p>
          <a:p>
            <a:pPr algn="l"/>
            <a:r>
              <a:rPr lang="en-US" dirty="0"/>
              <a:t>Sheridan Nixon-Dallas College; TACE affiliate </a:t>
            </a:r>
          </a:p>
        </p:txBody>
      </p:sp>
    </p:spTree>
    <p:extLst>
      <p:ext uri="{BB962C8B-B14F-4D97-AF65-F5344CB8AC3E}">
        <p14:creationId xmlns:p14="http://schemas.microsoft.com/office/powerpoint/2010/main" val="321904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Focus: Enrollment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21" y="1885279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n-US" sz="3600" dirty="0"/>
              <a:t>Implementation:</a:t>
            </a:r>
          </a:p>
          <a:p>
            <a:pPr lvl="1"/>
            <a:r>
              <a:rPr lang="en-US" sz="3600" dirty="0"/>
              <a:t>Goal: Route students to Adult Education Career Navigators for wrap-around services</a:t>
            </a:r>
          </a:p>
          <a:p>
            <a:pPr lvl="1"/>
            <a:r>
              <a:rPr lang="en-US" sz="3600" dirty="0"/>
              <a:t>Currently transferring students via phone or email until application is available</a:t>
            </a:r>
          </a:p>
          <a:p>
            <a:pPr lvl="1"/>
            <a:r>
              <a:rPr lang="en-US" sz="3600" dirty="0"/>
              <a:t>Application includes link to schedule an appointment with a Career Navigator</a:t>
            </a:r>
          </a:p>
        </p:txBody>
      </p:sp>
    </p:spTree>
    <p:extLst>
      <p:ext uri="{BB962C8B-B14F-4D97-AF65-F5344CB8AC3E}">
        <p14:creationId xmlns:p14="http://schemas.microsoft.com/office/powerpoint/2010/main" val="44490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7D1332-A732-407D-B349-2163EA279B6F}"/>
                  </a:ext>
                </a:extLst>
              </p14:cNvPr>
              <p14:cNvContentPartPr/>
              <p14:nvPr/>
            </p14:nvContentPartPr>
            <p14:xfrm>
              <a:off x="7278936" y="2279092"/>
              <a:ext cx="603360" cy="82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7D1332-A732-407D-B349-2163EA279B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5296" y="2171092"/>
                <a:ext cx="7110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6D42CB3-2191-47B6-A206-07D05986DD27}"/>
                  </a:ext>
                </a:extLst>
              </p14:cNvPr>
              <p14:cNvContentPartPr/>
              <p14:nvPr/>
            </p14:nvContentPartPr>
            <p14:xfrm>
              <a:off x="4722216" y="2533612"/>
              <a:ext cx="966960" cy="72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6D42CB3-2191-47B6-A206-07D05986DD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8216" y="2425612"/>
                <a:ext cx="10746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DB582E-3E9F-4B40-B945-B269A192A043}"/>
                  </a:ext>
                </a:extLst>
              </p14:cNvPr>
              <p14:cNvContentPartPr/>
              <p14:nvPr/>
            </p14:nvContentPartPr>
            <p14:xfrm>
              <a:off x="7881936" y="2312572"/>
              <a:ext cx="844200" cy="60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DB582E-3E9F-4B40-B945-B269A192A0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8296" y="2204572"/>
                <a:ext cx="951840" cy="2764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97A0D5BB-70D6-458D-B5C1-E1DB1CAD6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86876" y="1622745"/>
            <a:ext cx="11404323" cy="49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Focus: Enrollment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21" y="1885279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Focus on fundamental issue(s) and solutions within reach</a:t>
            </a:r>
          </a:p>
          <a:p>
            <a:r>
              <a:rPr lang="en-US" sz="3600" dirty="0"/>
              <a:t>Leverage connections for realistic change in real time</a:t>
            </a:r>
          </a:p>
          <a:p>
            <a:r>
              <a:rPr lang="en-US" sz="3600" dirty="0"/>
              <a:t>Include partners in the strategic development and implementation processes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110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Levelland Community QuickBooks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18939"/>
            <a:ext cx="4056611" cy="38100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TACE Mission:</a:t>
            </a:r>
          </a:p>
          <a:p>
            <a:pPr marL="0" indent="0">
              <a:buNone/>
            </a:pPr>
            <a:r>
              <a:rPr lang="en-US" sz="2200" dirty="0"/>
              <a:t>“To assist business, government, and industry with their "on-going" training and educational needs by placing them in contact with a local community/junior college”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01" y="2018939"/>
            <a:ext cx="5829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Levelland Community QuickBooks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16573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Work with Local City Government Agencies</a:t>
            </a:r>
          </a:p>
          <a:p>
            <a:r>
              <a:rPr lang="en-US" sz="2000" dirty="0"/>
              <a:t>Levelland Chamber of Commerce / Levelland Economic Development Corp (LEDC)</a:t>
            </a:r>
          </a:p>
          <a:p>
            <a:r>
              <a:rPr lang="en-US" sz="2000" dirty="0"/>
              <a:t>Businesses and Individuals</a:t>
            </a:r>
          </a:p>
          <a:p>
            <a:r>
              <a:rPr lang="en-US" sz="2000" dirty="0"/>
              <a:t>LEDC Scholarship $458.00 Per Student Covers the Cost of the Class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/>
              <a:t>TACE Mission: </a:t>
            </a:r>
          </a:p>
          <a:p>
            <a:pPr marL="0" indent="0">
              <a:buNone/>
            </a:pPr>
            <a:r>
              <a:rPr lang="en-US" sz="2000" dirty="0"/>
              <a:t>“To assist business, government, and industry with their "on-going" training and educational  needs by placing them in contact with a local community/junior college”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511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Tractor Trailer High Tech Simulators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18197"/>
            <a:ext cx="5394152" cy="42405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TACE Mission:</a:t>
            </a:r>
          </a:p>
          <a:p>
            <a:pPr marL="0" indent="0">
              <a:buNone/>
            </a:pPr>
            <a:r>
              <a:rPr lang="en-US" sz="2200" dirty="0"/>
              <a:t>“To maintain a communication network and arena for mutual association and the exchange of ideas among professionals in continuing and workforce education”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86783" y="1973673"/>
            <a:ext cx="5184185" cy="45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7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36349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Tractor Trailer High Tech Simulators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04103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Regional TACE Meetings</a:t>
            </a:r>
          </a:p>
          <a:p>
            <a:r>
              <a:rPr lang="en-US" sz="2000" dirty="0"/>
              <a:t>TACE Members Collaboration</a:t>
            </a:r>
          </a:p>
          <a:p>
            <a:r>
              <a:rPr lang="en-US" sz="2000" dirty="0"/>
              <a:t>Lubbock Economic Development Alliance (LEDA) / Workforce Solutions South Plains</a:t>
            </a:r>
          </a:p>
          <a:p>
            <a:r>
              <a:rPr lang="en-US" sz="2000" dirty="0"/>
              <a:t>Texas Workforce Commission Grant $250,000.00</a:t>
            </a:r>
          </a:p>
          <a:p>
            <a:r>
              <a:rPr lang="en-US" sz="2000" dirty="0"/>
              <a:t>LEDA Donation $150,000.00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200" dirty="0"/>
              <a:t>TACE Mission:</a:t>
            </a:r>
          </a:p>
          <a:p>
            <a:pPr marL="0" indent="0">
              <a:buNone/>
            </a:pPr>
            <a:r>
              <a:rPr lang="en-US" sz="2200" dirty="0"/>
              <a:t>“To maintain a communication network and arena for mutual association and the exchange of ideas among professionals in continuing and workforce education”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8400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Bleak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91" y="1554456"/>
            <a:ext cx="6191692" cy="5303544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400">
                <a:latin typeface="Roboto"/>
                <a:ea typeface="Roboto"/>
              </a:rPr>
              <a:t>Less than </a:t>
            </a:r>
            <a:r>
              <a:rPr lang="en-US" sz="5400">
                <a:latin typeface="Roboto"/>
                <a:ea typeface="Roboto"/>
              </a:rPr>
              <a:t>10% </a:t>
            </a:r>
            <a:r>
              <a:rPr lang="en-US" sz="1400">
                <a:latin typeface="Roboto"/>
                <a:ea typeface="Roboto"/>
              </a:rPr>
              <a:t>will complete a college degree 6 years after </a:t>
            </a:r>
            <a:r>
              <a:rPr lang="en-US" sz="1400">
                <a:latin typeface="Roboto"/>
                <a:ea typeface="+mn-lt"/>
                <a:cs typeface="+mn-lt"/>
              </a:rPr>
              <a:t>high school </a:t>
            </a:r>
            <a:r>
              <a:rPr lang="en-US" sz="1400">
                <a:latin typeface="Roboto"/>
                <a:ea typeface="Roboto"/>
              </a:rPr>
              <a:t>graduation </a:t>
            </a:r>
          </a:p>
          <a:p>
            <a:pPr marL="0" indent="0" algn="ctr">
              <a:buNone/>
            </a:pPr>
            <a:endParaRPr lang="en-US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4C3888-6A23-4CAF-9853-65D0975B41DC}"/>
              </a:ext>
            </a:extLst>
          </p:cNvPr>
          <p:cNvGrpSpPr/>
          <p:nvPr/>
        </p:nvGrpSpPr>
        <p:grpSpPr>
          <a:xfrm>
            <a:off x="306830" y="3317896"/>
            <a:ext cx="10470903" cy="3540104"/>
            <a:chOff x="856" y="3004208"/>
            <a:chExt cx="11359566" cy="3842767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9713B1F1-919F-4197-9F97-F6909EE45BE7}"/>
                </a:ext>
              </a:extLst>
            </p:cNvPr>
            <p:cNvSpPr/>
            <p:nvPr/>
          </p:nvSpPr>
          <p:spPr>
            <a:xfrm>
              <a:off x="5761699" y="3723679"/>
              <a:ext cx="0" cy="924540"/>
            </a:xfrm>
            <a:custGeom>
              <a:avLst/>
              <a:gdLst/>
              <a:ahLst/>
              <a:cxnLst/>
              <a:rect l="l" t="t" r="r" b="b"/>
              <a:pathLst>
                <a:path h="1524634">
                  <a:moveTo>
                    <a:pt x="0" y="1524309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215CA0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1C410570-21D4-405A-B322-BF08C581E17F}"/>
                </a:ext>
              </a:extLst>
            </p:cNvPr>
            <p:cNvSpPr/>
            <p:nvPr/>
          </p:nvSpPr>
          <p:spPr>
            <a:xfrm>
              <a:off x="5387439" y="4111526"/>
              <a:ext cx="0" cy="924540"/>
            </a:xfrm>
            <a:custGeom>
              <a:avLst/>
              <a:gdLst/>
              <a:ahLst/>
              <a:cxnLst/>
              <a:rect l="l" t="t" r="r" b="b"/>
              <a:pathLst>
                <a:path h="1524634">
                  <a:moveTo>
                    <a:pt x="0" y="1524309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215CA0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BB0ADB38-6833-41F9-A7D1-F1DDD844311E}"/>
                </a:ext>
              </a:extLst>
            </p:cNvPr>
            <p:cNvSpPr/>
            <p:nvPr/>
          </p:nvSpPr>
          <p:spPr>
            <a:xfrm>
              <a:off x="4797848" y="3480253"/>
              <a:ext cx="0" cy="278017"/>
            </a:xfrm>
            <a:custGeom>
              <a:avLst/>
              <a:gdLst/>
              <a:ahLst/>
              <a:cxnLst/>
              <a:rect l="l" t="t" r="r" b="b"/>
              <a:pathLst>
                <a:path h="458470">
                  <a:moveTo>
                    <a:pt x="0" y="0"/>
                  </a:moveTo>
                  <a:lnTo>
                    <a:pt x="0" y="458155"/>
                  </a:lnTo>
                </a:path>
              </a:pathLst>
            </a:custGeom>
            <a:ln w="41883">
              <a:solidFill>
                <a:srgbClr val="215CA0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8DBF47A2-8DFB-4FB3-8C22-CFD4B6C41ECA}"/>
                </a:ext>
              </a:extLst>
            </p:cNvPr>
            <p:cNvSpPr/>
            <p:nvPr/>
          </p:nvSpPr>
          <p:spPr>
            <a:xfrm>
              <a:off x="4389067" y="3898912"/>
              <a:ext cx="0" cy="1566443"/>
            </a:xfrm>
            <a:custGeom>
              <a:avLst/>
              <a:gdLst/>
              <a:ahLst/>
              <a:cxnLst/>
              <a:rect l="l" t="t" r="r" b="b"/>
              <a:pathLst>
                <a:path h="2583179">
                  <a:moveTo>
                    <a:pt x="0" y="0"/>
                  </a:moveTo>
                  <a:lnTo>
                    <a:pt x="0" y="2582590"/>
                  </a:lnTo>
                </a:path>
              </a:pathLst>
            </a:custGeom>
            <a:ln w="41883">
              <a:solidFill>
                <a:srgbClr val="215CA0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FB39BADD-42A5-4BC2-987E-A03E0636D865}"/>
                </a:ext>
              </a:extLst>
            </p:cNvPr>
            <p:cNvSpPr/>
            <p:nvPr/>
          </p:nvSpPr>
          <p:spPr>
            <a:xfrm>
              <a:off x="3348618" y="4655334"/>
              <a:ext cx="0" cy="1110141"/>
            </a:xfrm>
            <a:custGeom>
              <a:avLst/>
              <a:gdLst/>
              <a:ahLst/>
              <a:cxnLst/>
              <a:rect l="l" t="t" r="r" b="b"/>
              <a:pathLst>
                <a:path h="1830704">
                  <a:moveTo>
                    <a:pt x="0" y="1830384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215CA0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37E17DB6-4CD9-4900-8933-FC2656445C29}"/>
                </a:ext>
              </a:extLst>
            </p:cNvPr>
            <p:cNvSpPr/>
            <p:nvPr/>
          </p:nvSpPr>
          <p:spPr>
            <a:xfrm>
              <a:off x="2824195" y="5338248"/>
              <a:ext cx="0" cy="555649"/>
            </a:xfrm>
            <a:custGeom>
              <a:avLst/>
              <a:gdLst/>
              <a:ahLst/>
              <a:cxnLst/>
              <a:rect l="l" t="t" r="r" b="b"/>
              <a:pathLst>
                <a:path h="916304">
                  <a:moveTo>
                    <a:pt x="0" y="0"/>
                  </a:moveTo>
                  <a:lnTo>
                    <a:pt x="0" y="915959"/>
                  </a:lnTo>
                </a:path>
              </a:pathLst>
            </a:custGeom>
            <a:ln w="41883">
              <a:solidFill>
                <a:srgbClr val="215CA0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359A8EB8-ED13-416E-818C-63AD2429F87B}"/>
                </a:ext>
              </a:extLst>
            </p:cNvPr>
            <p:cNvSpPr/>
            <p:nvPr/>
          </p:nvSpPr>
          <p:spPr>
            <a:xfrm>
              <a:off x="2279045" y="5086558"/>
              <a:ext cx="0" cy="589149"/>
            </a:xfrm>
            <a:custGeom>
              <a:avLst/>
              <a:gdLst/>
              <a:ahLst/>
              <a:cxnLst/>
              <a:rect l="l" t="t" r="r" b="b"/>
              <a:pathLst>
                <a:path h="971550">
                  <a:moveTo>
                    <a:pt x="0" y="0"/>
                  </a:moveTo>
                  <a:lnTo>
                    <a:pt x="0" y="970989"/>
                  </a:lnTo>
                </a:path>
              </a:pathLst>
            </a:custGeom>
            <a:ln w="41883">
              <a:solidFill>
                <a:srgbClr val="215CA0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3C3DB5C2-82E4-41D2-BAC1-2673E51DE05F}"/>
                </a:ext>
              </a:extLst>
            </p:cNvPr>
            <p:cNvSpPr/>
            <p:nvPr/>
          </p:nvSpPr>
          <p:spPr>
            <a:xfrm>
              <a:off x="2078857" y="4661484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8723" y="728323"/>
                  </a:lnTo>
                  <a:lnTo>
                    <a:pt x="298399" y="754647"/>
                  </a:lnTo>
                  <a:lnTo>
                    <a:pt x="321655" y="763746"/>
                  </a:lnTo>
                  <a:lnTo>
                    <a:pt x="338597" y="763746"/>
                  </a:lnTo>
                  <a:lnTo>
                    <a:pt x="377800" y="74163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64129" y="56489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094B68F8-B905-43AE-BF1E-B3A2013E6EC0}"/>
                </a:ext>
              </a:extLst>
            </p:cNvPr>
            <p:cNvSpPr/>
            <p:nvPr/>
          </p:nvSpPr>
          <p:spPr>
            <a:xfrm>
              <a:off x="2078857" y="4661484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1730" y="721339"/>
                  </a:lnTo>
                  <a:lnTo>
                    <a:pt x="292451" y="750375"/>
                  </a:lnTo>
                  <a:lnTo>
                    <a:pt x="321655" y="763746"/>
                  </a:lnTo>
                  <a:lnTo>
                    <a:pt x="330126" y="763746"/>
                  </a:lnTo>
                  <a:lnTo>
                    <a:pt x="338597" y="763746"/>
                  </a:lnTo>
                  <a:lnTo>
                    <a:pt x="374470" y="744542"/>
                  </a:lnTo>
                  <a:lnTo>
                    <a:pt x="377800" y="741631"/>
                  </a:lnTo>
                  <a:lnTo>
                    <a:pt x="381307" y="738344"/>
                  </a:lnTo>
                  <a:lnTo>
                    <a:pt x="385202" y="734553"/>
                  </a:lnTo>
                  <a:lnTo>
                    <a:pt x="389098" y="730763"/>
                  </a:lnTo>
                  <a:lnTo>
                    <a:pt x="393380" y="726480"/>
                  </a:lnTo>
                  <a:lnTo>
                    <a:pt x="398260" y="72160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39466" y="58723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ln w="31412">
              <a:solidFill>
                <a:srgbClr val="215CA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E7FD66F2-F988-42BD-A07A-9E5DBF18D136}"/>
                </a:ext>
              </a:extLst>
            </p:cNvPr>
            <p:cNvSpPr/>
            <p:nvPr/>
          </p:nvSpPr>
          <p:spPr>
            <a:xfrm>
              <a:off x="2624009" y="4891614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8718" y="728323"/>
                  </a:lnTo>
                  <a:lnTo>
                    <a:pt x="298388" y="754647"/>
                  </a:lnTo>
                  <a:lnTo>
                    <a:pt x="321655" y="763746"/>
                  </a:lnTo>
                  <a:lnTo>
                    <a:pt x="338586" y="763746"/>
                  </a:lnTo>
                  <a:lnTo>
                    <a:pt x="377800" y="741631"/>
                  </a:lnTo>
                  <a:lnTo>
                    <a:pt x="513209" y="606651"/>
                  </a:lnTo>
                  <a:lnTo>
                    <a:pt x="526522" y="597308"/>
                  </a:lnTo>
                  <a:lnTo>
                    <a:pt x="564118" y="564893"/>
                  </a:lnTo>
                  <a:lnTo>
                    <a:pt x="596162" y="527778"/>
                  </a:lnTo>
                  <a:lnTo>
                    <a:pt x="621797" y="487405"/>
                  </a:lnTo>
                  <a:lnTo>
                    <a:pt x="641023" y="444498"/>
                  </a:lnTo>
                  <a:lnTo>
                    <a:pt x="653840" y="399781"/>
                  </a:lnTo>
                  <a:lnTo>
                    <a:pt x="660249" y="353978"/>
                  </a:lnTo>
                  <a:lnTo>
                    <a:pt x="660249" y="307813"/>
                  </a:lnTo>
                  <a:lnTo>
                    <a:pt x="653840" y="262010"/>
                  </a:lnTo>
                  <a:lnTo>
                    <a:pt x="641023" y="217293"/>
                  </a:lnTo>
                  <a:lnTo>
                    <a:pt x="621797" y="174386"/>
                  </a:lnTo>
                  <a:lnTo>
                    <a:pt x="596162" y="134012"/>
                  </a:lnTo>
                  <a:lnTo>
                    <a:pt x="564118" y="96897"/>
                  </a:lnTo>
                  <a:lnTo>
                    <a:pt x="523105" y="62007"/>
                  </a:lnTo>
                  <a:lnTo>
                    <a:pt x="478244" y="34875"/>
                  </a:lnTo>
                  <a:lnTo>
                    <a:pt x="430494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BBB21EDC-AE9D-4852-BA44-FD384420D4EA}"/>
                </a:ext>
              </a:extLst>
            </p:cNvPr>
            <p:cNvSpPr/>
            <p:nvPr/>
          </p:nvSpPr>
          <p:spPr>
            <a:xfrm>
              <a:off x="2624009" y="4891614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1730" y="721339"/>
                  </a:lnTo>
                  <a:lnTo>
                    <a:pt x="292451" y="750375"/>
                  </a:lnTo>
                  <a:lnTo>
                    <a:pt x="321655" y="763746"/>
                  </a:lnTo>
                  <a:lnTo>
                    <a:pt x="330126" y="763746"/>
                  </a:lnTo>
                  <a:lnTo>
                    <a:pt x="338597" y="763746"/>
                  </a:lnTo>
                  <a:lnTo>
                    <a:pt x="374470" y="744542"/>
                  </a:lnTo>
                  <a:lnTo>
                    <a:pt x="377800" y="741631"/>
                  </a:lnTo>
                  <a:lnTo>
                    <a:pt x="381307" y="738344"/>
                  </a:lnTo>
                  <a:lnTo>
                    <a:pt x="385202" y="734553"/>
                  </a:lnTo>
                  <a:lnTo>
                    <a:pt x="389098" y="730763"/>
                  </a:lnTo>
                  <a:lnTo>
                    <a:pt x="393380" y="726480"/>
                  </a:lnTo>
                  <a:lnTo>
                    <a:pt x="398260" y="72160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39466" y="58723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ln w="31412">
              <a:solidFill>
                <a:srgbClr val="215CA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5F4E39AA-F2A2-4919-B5BE-51A2CAB6652C}"/>
                </a:ext>
              </a:extLst>
            </p:cNvPr>
            <p:cNvSpPr/>
            <p:nvPr/>
          </p:nvSpPr>
          <p:spPr>
            <a:xfrm>
              <a:off x="3148431" y="4233222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8723" y="728323"/>
                  </a:lnTo>
                  <a:lnTo>
                    <a:pt x="298388" y="754647"/>
                  </a:lnTo>
                  <a:lnTo>
                    <a:pt x="321655" y="763746"/>
                  </a:lnTo>
                  <a:lnTo>
                    <a:pt x="338597" y="763746"/>
                  </a:lnTo>
                  <a:lnTo>
                    <a:pt x="377800" y="741631"/>
                  </a:lnTo>
                  <a:lnTo>
                    <a:pt x="513209" y="606651"/>
                  </a:lnTo>
                  <a:lnTo>
                    <a:pt x="526522" y="597308"/>
                  </a:lnTo>
                  <a:lnTo>
                    <a:pt x="564118" y="564893"/>
                  </a:lnTo>
                  <a:lnTo>
                    <a:pt x="596162" y="527778"/>
                  </a:lnTo>
                  <a:lnTo>
                    <a:pt x="621797" y="487405"/>
                  </a:lnTo>
                  <a:lnTo>
                    <a:pt x="641023" y="444498"/>
                  </a:lnTo>
                  <a:lnTo>
                    <a:pt x="653840" y="399781"/>
                  </a:lnTo>
                  <a:lnTo>
                    <a:pt x="660249" y="353978"/>
                  </a:lnTo>
                  <a:lnTo>
                    <a:pt x="660249" y="307813"/>
                  </a:lnTo>
                  <a:lnTo>
                    <a:pt x="653840" y="262010"/>
                  </a:lnTo>
                  <a:lnTo>
                    <a:pt x="641023" y="217293"/>
                  </a:lnTo>
                  <a:lnTo>
                    <a:pt x="621797" y="174386"/>
                  </a:lnTo>
                  <a:lnTo>
                    <a:pt x="596162" y="134012"/>
                  </a:lnTo>
                  <a:lnTo>
                    <a:pt x="564118" y="96897"/>
                  </a:lnTo>
                  <a:lnTo>
                    <a:pt x="523105" y="62007"/>
                  </a:lnTo>
                  <a:lnTo>
                    <a:pt x="478244" y="34875"/>
                  </a:lnTo>
                  <a:lnTo>
                    <a:pt x="430494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3A2ACEC0-CCDE-496B-8B68-8DB66B2157A6}"/>
                </a:ext>
              </a:extLst>
            </p:cNvPr>
            <p:cNvSpPr/>
            <p:nvPr/>
          </p:nvSpPr>
          <p:spPr>
            <a:xfrm>
              <a:off x="3148431" y="4233222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1730" y="721339"/>
                  </a:lnTo>
                  <a:lnTo>
                    <a:pt x="292451" y="750375"/>
                  </a:lnTo>
                  <a:lnTo>
                    <a:pt x="321655" y="763746"/>
                  </a:lnTo>
                  <a:lnTo>
                    <a:pt x="330126" y="763746"/>
                  </a:lnTo>
                  <a:lnTo>
                    <a:pt x="338597" y="763746"/>
                  </a:lnTo>
                  <a:lnTo>
                    <a:pt x="374470" y="744542"/>
                  </a:lnTo>
                  <a:lnTo>
                    <a:pt x="377800" y="741631"/>
                  </a:lnTo>
                  <a:lnTo>
                    <a:pt x="381307" y="738344"/>
                  </a:lnTo>
                  <a:lnTo>
                    <a:pt x="385202" y="734553"/>
                  </a:lnTo>
                  <a:lnTo>
                    <a:pt x="389098" y="730763"/>
                  </a:lnTo>
                  <a:lnTo>
                    <a:pt x="393380" y="726480"/>
                  </a:lnTo>
                  <a:lnTo>
                    <a:pt x="398260" y="72160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39466" y="58723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ln w="31412">
              <a:solidFill>
                <a:srgbClr val="215CA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47497547-9551-428F-874E-866CD480138F}"/>
                </a:ext>
              </a:extLst>
            </p:cNvPr>
            <p:cNvSpPr/>
            <p:nvPr/>
          </p:nvSpPr>
          <p:spPr>
            <a:xfrm>
              <a:off x="4182385" y="3419484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8723" y="728323"/>
                  </a:lnTo>
                  <a:lnTo>
                    <a:pt x="298399" y="754647"/>
                  </a:lnTo>
                  <a:lnTo>
                    <a:pt x="321655" y="763746"/>
                  </a:lnTo>
                  <a:lnTo>
                    <a:pt x="338597" y="763746"/>
                  </a:lnTo>
                  <a:lnTo>
                    <a:pt x="377800" y="74163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64129" y="56489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8BBC2848-40EB-4BB3-A09B-750DE5FEDB7F}"/>
                </a:ext>
              </a:extLst>
            </p:cNvPr>
            <p:cNvSpPr/>
            <p:nvPr/>
          </p:nvSpPr>
          <p:spPr>
            <a:xfrm>
              <a:off x="4182385" y="3419484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1730" y="721339"/>
                  </a:lnTo>
                  <a:lnTo>
                    <a:pt x="292451" y="750375"/>
                  </a:lnTo>
                  <a:lnTo>
                    <a:pt x="321655" y="763746"/>
                  </a:lnTo>
                  <a:lnTo>
                    <a:pt x="330126" y="763746"/>
                  </a:lnTo>
                  <a:lnTo>
                    <a:pt x="338597" y="763746"/>
                  </a:lnTo>
                  <a:lnTo>
                    <a:pt x="374470" y="744542"/>
                  </a:lnTo>
                  <a:lnTo>
                    <a:pt x="377800" y="741631"/>
                  </a:lnTo>
                  <a:lnTo>
                    <a:pt x="381307" y="738344"/>
                  </a:lnTo>
                  <a:lnTo>
                    <a:pt x="385202" y="734553"/>
                  </a:lnTo>
                  <a:lnTo>
                    <a:pt x="389098" y="730763"/>
                  </a:lnTo>
                  <a:lnTo>
                    <a:pt x="393380" y="726480"/>
                  </a:lnTo>
                  <a:lnTo>
                    <a:pt x="398260" y="72160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39466" y="58723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ln w="31412">
              <a:solidFill>
                <a:srgbClr val="215CA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6C0D9D3-0982-44BE-A3CF-9528D9EBAE08}"/>
                </a:ext>
              </a:extLst>
            </p:cNvPr>
            <p:cNvSpPr/>
            <p:nvPr/>
          </p:nvSpPr>
          <p:spPr>
            <a:xfrm>
              <a:off x="4597661" y="3004208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8723" y="728323"/>
                  </a:lnTo>
                  <a:lnTo>
                    <a:pt x="298399" y="754647"/>
                  </a:lnTo>
                  <a:lnTo>
                    <a:pt x="321655" y="763746"/>
                  </a:lnTo>
                  <a:lnTo>
                    <a:pt x="338597" y="763746"/>
                  </a:lnTo>
                  <a:lnTo>
                    <a:pt x="377800" y="74163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64129" y="56489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EECAE20C-EBC7-445E-90BB-E1FC640A59FC}"/>
                </a:ext>
              </a:extLst>
            </p:cNvPr>
            <p:cNvSpPr/>
            <p:nvPr/>
          </p:nvSpPr>
          <p:spPr>
            <a:xfrm>
              <a:off x="4597662" y="3004208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1730" y="721339"/>
                  </a:lnTo>
                  <a:lnTo>
                    <a:pt x="292451" y="750375"/>
                  </a:lnTo>
                  <a:lnTo>
                    <a:pt x="321655" y="763746"/>
                  </a:lnTo>
                  <a:lnTo>
                    <a:pt x="330126" y="763746"/>
                  </a:lnTo>
                  <a:lnTo>
                    <a:pt x="338597" y="763746"/>
                  </a:lnTo>
                  <a:lnTo>
                    <a:pt x="374470" y="744542"/>
                  </a:lnTo>
                  <a:lnTo>
                    <a:pt x="377800" y="741631"/>
                  </a:lnTo>
                  <a:lnTo>
                    <a:pt x="381307" y="738344"/>
                  </a:lnTo>
                  <a:lnTo>
                    <a:pt x="385202" y="734553"/>
                  </a:lnTo>
                  <a:lnTo>
                    <a:pt x="389098" y="730763"/>
                  </a:lnTo>
                  <a:lnTo>
                    <a:pt x="393380" y="726480"/>
                  </a:lnTo>
                  <a:lnTo>
                    <a:pt x="398260" y="72160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39466" y="58723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ln w="31412">
              <a:solidFill>
                <a:srgbClr val="215CA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FCEF0CAB-665B-4F9E-9568-8EBE7B413231}"/>
                </a:ext>
              </a:extLst>
            </p:cNvPr>
            <p:cNvSpPr/>
            <p:nvPr/>
          </p:nvSpPr>
          <p:spPr>
            <a:xfrm>
              <a:off x="5187251" y="3671637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8723" y="728318"/>
                  </a:lnTo>
                  <a:lnTo>
                    <a:pt x="298399" y="754647"/>
                  </a:lnTo>
                  <a:lnTo>
                    <a:pt x="321655" y="763746"/>
                  </a:lnTo>
                  <a:lnTo>
                    <a:pt x="338597" y="763746"/>
                  </a:lnTo>
                  <a:lnTo>
                    <a:pt x="377800" y="74163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64129" y="56489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E84C5B1E-08B6-422B-A107-DE789BF1385C}"/>
                </a:ext>
              </a:extLst>
            </p:cNvPr>
            <p:cNvSpPr/>
            <p:nvPr/>
          </p:nvSpPr>
          <p:spPr>
            <a:xfrm>
              <a:off x="5187251" y="3671637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1730" y="721339"/>
                  </a:lnTo>
                  <a:lnTo>
                    <a:pt x="292451" y="750375"/>
                  </a:lnTo>
                  <a:lnTo>
                    <a:pt x="321655" y="763746"/>
                  </a:lnTo>
                  <a:lnTo>
                    <a:pt x="330126" y="763746"/>
                  </a:lnTo>
                  <a:lnTo>
                    <a:pt x="338597" y="763746"/>
                  </a:lnTo>
                  <a:lnTo>
                    <a:pt x="374470" y="744542"/>
                  </a:lnTo>
                  <a:lnTo>
                    <a:pt x="377800" y="741631"/>
                  </a:lnTo>
                  <a:lnTo>
                    <a:pt x="381307" y="738344"/>
                  </a:lnTo>
                  <a:lnTo>
                    <a:pt x="385202" y="734553"/>
                  </a:lnTo>
                  <a:lnTo>
                    <a:pt x="389098" y="730763"/>
                  </a:lnTo>
                  <a:lnTo>
                    <a:pt x="393380" y="726480"/>
                  </a:lnTo>
                  <a:lnTo>
                    <a:pt x="398260" y="72160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39466" y="58723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ln w="31412">
              <a:solidFill>
                <a:srgbClr val="215CA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FCEFA8F6-57F5-425E-AAC5-6E7801C9A209}"/>
                </a:ext>
              </a:extLst>
            </p:cNvPr>
            <p:cNvSpPr/>
            <p:nvPr/>
          </p:nvSpPr>
          <p:spPr>
            <a:xfrm>
              <a:off x="5561512" y="3262067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8723" y="728323"/>
                  </a:lnTo>
                  <a:lnTo>
                    <a:pt x="298399" y="754647"/>
                  </a:lnTo>
                  <a:lnTo>
                    <a:pt x="321655" y="763746"/>
                  </a:lnTo>
                  <a:lnTo>
                    <a:pt x="338597" y="763746"/>
                  </a:lnTo>
                  <a:lnTo>
                    <a:pt x="377800" y="74163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64129" y="56489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9A58DEC7-6259-460D-8BEE-2FDB72FD104C}"/>
                </a:ext>
              </a:extLst>
            </p:cNvPr>
            <p:cNvSpPr/>
            <p:nvPr/>
          </p:nvSpPr>
          <p:spPr>
            <a:xfrm>
              <a:off x="5561512" y="3262067"/>
              <a:ext cx="400467" cy="463233"/>
            </a:xfrm>
            <a:custGeom>
              <a:avLst/>
              <a:gdLst/>
              <a:ahLst/>
              <a:cxnLst/>
              <a:rect l="l" t="t" r="r" b="b"/>
              <a:pathLst>
                <a:path w="660400" h="763904">
                  <a:moveTo>
                    <a:pt x="330167" y="0"/>
                  </a:moveTo>
                  <a:lnTo>
                    <a:pt x="279509" y="3874"/>
                  </a:lnTo>
                  <a:lnTo>
                    <a:pt x="229807" y="15498"/>
                  </a:lnTo>
                  <a:lnTo>
                    <a:pt x="182030" y="34875"/>
                  </a:lnTo>
                  <a:lnTo>
                    <a:pt x="137145" y="62007"/>
                  </a:lnTo>
                  <a:lnTo>
                    <a:pt x="96122" y="96897"/>
                  </a:lnTo>
                  <a:lnTo>
                    <a:pt x="64081" y="134012"/>
                  </a:lnTo>
                  <a:lnTo>
                    <a:pt x="38449" y="174386"/>
                  </a:lnTo>
                  <a:lnTo>
                    <a:pt x="19224" y="217293"/>
                  </a:lnTo>
                  <a:lnTo>
                    <a:pt x="6408" y="262010"/>
                  </a:lnTo>
                  <a:lnTo>
                    <a:pt x="0" y="307813"/>
                  </a:lnTo>
                  <a:lnTo>
                    <a:pt x="0" y="353978"/>
                  </a:lnTo>
                  <a:lnTo>
                    <a:pt x="6408" y="399781"/>
                  </a:lnTo>
                  <a:lnTo>
                    <a:pt x="19224" y="444498"/>
                  </a:lnTo>
                  <a:lnTo>
                    <a:pt x="38449" y="487405"/>
                  </a:lnTo>
                  <a:lnTo>
                    <a:pt x="64081" y="527778"/>
                  </a:lnTo>
                  <a:lnTo>
                    <a:pt x="96122" y="564893"/>
                  </a:lnTo>
                  <a:lnTo>
                    <a:pt x="133541" y="597090"/>
                  </a:lnTo>
                  <a:lnTo>
                    <a:pt x="146770" y="606379"/>
                  </a:lnTo>
                  <a:lnTo>
                    <a:pt x="261730" y="721339"/>
                  </a:lnTo>
                  <a:lnTo>
                    <a:pt x="292451" y="750375"/>
                  </a:lnTo>
                  <a:lnTo>
                    <a:pt x="321655" y="763746"/>
                  </a:lnTo>
                  <a:lnTo>
                    <a:pt x="330126" y="763746"/>
                  </a:lnTo>
                  <a:lnTo>
                    <a:pt x="338597" y="763746"/>
                  </a:lnTo>
                  <a:lnTo>
                    <a:pt x="374470" y="744542"/>
                  </a:lnTo>
                  <a:lnTo>
                    <a:pt x="377800" y="741631"/>
                  </a:lnTo>
                  <a:lnTo>
                    <a:pt x="381307" y="738344"/>
                  </a:lnTo>
                  <a:lnTo>
                    <a:pt x="385202" y="734553"/>
                  </a:lnTo>
                  <a:lnTo>
                    <a:pt x="389098" y="730763"/>
                  </a:lnTo>
                  <a:lnTo>
                    <a:pt x="393380" y="726480"/>
                  </a:lnTo>
                  <a:lnTo>
                    <a:pt x="398260" y="721601"/>
                  </a:lnTo>
                  <a:lnTo>
                    <a:pt x="513209" y="606651"/>
                  </a:lnTo>
                  <a:lnTo>
                    <a:pt x="526524" y="597308"/>
                  </a:lnTo>
                  <a:lnTo>
                    <a:pt x="539466" y="587233"/>
                  </a:lnTo>
                  <a:lnTo>
                    <a:pt x="596170" y="527778"/>
                  </a:lnTo>
                  <a:lnTo>
                    <a:pt x="621803" y="487405"/>
                  </a:lnTo>
                  <a:lnTo>
                    <a:pt x="641027" y="444498"/>
                  </a:lnTo>
                  <a:lnTo>
                    <a:pt x="653843" y="399781"/>
                  </a:lnTo>
                  <a:lnTo>
                    <a:pt x="660252" y="353978"/>
                  </a:lnTo>
                  <a:lnTo>
                    <a:pt x="660252" y="307813"/>
                  </a:lnTo>
                  <a:lnTo>
                    <a:pt x="653843" y="262010"/>
                  </a:lnTo>
                  <a:lnTo>
                    <a:pt x="641027" y="217293"/>
                  </a:lnTo>
                  <a:lnTo>
                    <a:pt x="621803" y="174386"/>
                  </a:lnTo>
                  <a:lnTo>
                    <a:pt x="596170" y="134012"/>
                  </a:lnTo>
                  <a:lnTo>
                    <a:pt x="564129" y="96897"/>
                  </a:lnTo>
                  <a:lnTo>
                    <a:pt x="523111" y="62007"/>
                  </a:lnTo>
                  <a:lnTo>
                    <a:pt x="478246" y="34875"/>
                  </a:lnTo>
                  <a:lnTo>
                    <a:pt x="430495" y="15498"/>
                  </a:lnTo>
                  <a:lnTo>
                    <a:pt x="380816" y="3874"/>
                  </a:lnTo>
                  <a:lnTo>
                    <a:pt x="330167" y="0"/>
                  </a:lnTo>
                  <a:close/>
                </a:path>
              </a:pathLst>
            </a:custGeom>
            <a:ln w="31412">
              <a:solidFill>
                <a:srgbClr val="215CA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bject 40">
              <a:extLst>
                <a:ext uri="{FF2B5EF4-FFF2-40B4-BE49-F238E27FC236}">
                  <a16:creationId xmlns:a16="http://schemas.microsoft.com/office/drawing/2014/main" id="{2C2A8E20-1FD7-481E-ABC0-A90F03EF67DC}"/>
                </a:ext>
              </a:extLst>
            </p:cNvPr>
            <p:cNvSpPr/>
            <p:nvPr/>
          </p:nvSpPr>
          <p:spPr>
            <a:xfrm>
              <a:off x="2483081" y="5942575"/>
              <a:ext cx="1267248" cy="897200"/>
            </a:xfrm>
            <a:custGeom>
              <a:avLst/>
              <a:gdLst/>
              <a:ahLst/>
              <a:cxnLst/>
              <a:rect l="l" t="t" r="r" b="b"/>
              <a:pathLst>
                <a:path w="2089785" h="1479550">
                  <a:moveTo>
                    <a:pt x="0" y="0"/>
                  </a:moveTo>
                  <a:lnTo>
                    <a:pt x="2089266" y="0"/>
                  </a:lnTo>
                  <a:lnTo>
                    <a:pt x="2089266" y="1479337"/>
                  </a:lnTo>
                  <a:lnTo>
                    <a:pt x="0" y="1479337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41">
              <a:extLst>
                <a:ext uri="{FF2B5EF4-FFF2-40B4-BE49-F238E27FC236}">
                  <a16:creationId xmlns:a16="http://schemas.microsoft.com/office/drawing/2014/main" id="{70978ABA-36F4-4F9F-A3AB-4907CD7569D5}"/>
                </a:ext>
              </a:extLst>
            </p:cNvPr>
            <p:cNvSpPr/>
            <p:nvPr/>
          </p:nvSpPr>
          <p:spPr>
            <a:xfrm>
              <a:off x="5699085" y="5918512"/>
              <a:ext cx="794684" cy="794684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bject 46">
              <a:extLst>
                <a:ext uri="{FF2B5EF4-FFF2-40B4-BE49-F238E27FC236}">
                  <a16:creationId xmlns:a16="http://schemas.microsoft.com/office/drawing/2014/main" id="{FBA8BA16-BC41-4548-A032-993EB67E47F6}"/>
                </a:ext>
              </a:extLst>
            </p:cNvPr>
            <p:cNvSpPr txBox="1"/>
            <p:nvPr/>
          </p:nvSpPr>
          <p:spPr>
            <a:xfrm>
              <a:off x="3512432" y="6660846"/>
              <a:ext cx="70082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49" b="0" i="0" u="none" strike="noStrike" kern="1200" cap="none" spc="39" normalizeH="0" baseline="0" noProof="0">
                  <a:ln>
                    <a:noFill/>
                  </a:ln>
                  <a:solidFill>
                    <a:srgbClr val="59575C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A</a:t>
              </a:r>
              <a:endParaRPr kumimoji="0" sz="84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38" name="object 47">
              <a:extLst>
                <a:ext uri="{FF2B5EF4-FFF2-40B4-BE49-F238E27FC236}">
                  <a16:creationId xmlns:a16="http://schemas.microsoft.com/office/drawing/2014/main" id="{60D5CAAC-5F7B-43A2-A858-5C1F6408F2EC}"/>
                </a:ext>
              </a:extLst>
            </p:cNvPr>
            <p:cNvSpPr/>
            <p:nvPr/>
          </p:nvSpPr>
          <p:spPr>
            <a:xfrm>
              <a:off x="2688254" y="5893687"/>
              <a:ext cx="475555" cy="953035"/>
            </a:xfrm>
            <a:custGeom>
              <a:avLst/>
              <a:gdLst/>
              <a:ahLst/>
              <a:cxnLst/>
              <a:rect l="l" t="t" r="r" b="b"/>
              <a:pathLst>
                <a:path w="784225" h="1571625">
                  <a:moveTo>
                    <a:pt x="783986" y="1571407"/>
                  </a:moveTo>
                  <a:lnTo>
                    <a:pt x="783986" y="0"/>
                  </a:lnTo>
                  <a:lnTo>
                    <a:pt x="0" y="0"/>
                  </a:lnTo>
                  <a:lnTo>
                    <a:pt x="0" y="1571407"/>
                  </a:lnTo>
                  <a:lnTo>
                    <a:pt x="783986" y="1571407"/>
                  </a:lnTo>
                  <a:close/>
                </a:path>
              </a:pathLst>
            </a:custGeom>
            <a:solidFill>
              <a:srgbClr val="61A9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bject 48">
              <a:extLst>
                <a:ext uri="{FF2B5EF4-FFF2-40B4-BE49-F238E27FC236}">
                  <a16:creationId xmlns:a16="http://schemas.microsoft.com/office/drawing/2014/main" id="{6796E9E2-3CC7-47B9-B801-709B85BAB799}"/>
                </a:ext>
              </a:extLst>
            </p:cNvPr>
            <p:cNvSpPr/>
            <p:nvPr/>
          </p:nvSpPr>
          <p:spPr>
            <a:xfrm>
              <a:off x="1193226" y="6276083"/>
              <a:ext cx="477865" cy="570665"/>
            </a:xfrm>
            <a:custGeom>
              <a:avLst/>
              <a:gdLst/>
              <a:ahLst/>
              <a:cxnLst/>
              <a:rect l="l" t="t" r="r" b="b"/>
              <a:pathLst>
                <a:path w="788035" h="941070">
                  <a:moveTo>
                    <a:pt x="0" y="940809"/>
                  </a:moveTo>
                  <a:lnTo>
                    <a:pt x="787566" y="940809"/>
                  </a:lnTo>
                  <a:lnTo>
                    <a:pt x="787566" y="0"/>
                  </a:lnTo>
                  <a:lnTo>
                    <a:pt x="0" y="0"/>
                  </a:lnTo>
                  <a:lnTo>
                    <a:pt x="0" y="940809"/>
                  </a:lnTo>
                  <a:close/>
                </a:path>
              </a:pathLst>
            </a:custGeom>
            <a:solidFill>
              <a:srgbClr val="61A9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bject 49">
              <a:extLst>
                <a:ext uri="{FF2B5EF4-FFF2-40B4-BE49-F238E27FC236}">
                  <a16:creationId xmlns:a16="http://schemas.microsoft.com/office/drawing/2014/main" id="{09FCB91C-B444-4E16-B5CC-D763046C2A5C}"/>
                </a:ext>
              </a:extLst>
            </p:cNvPr>
            <p:cNvSpPr/>
            <p:nvPr/>
          </p:nvSpPr>
          <p:spPr>
            <a:xfrm>
              <a:off x="7416043" y="5876073"/>
              <a:ext cx="250676" cy="458227"/>
            </a:xfrm>
            <a:custGeom>
              <a:avLst/>
              <a:gdLst/>
              <a:ahLst/>
              <a:cxnLst/>
              <a:rect l="l" t="t" r="r" b="b"/>
              <a:pathLst>
                <a:path w="413384" h="755650">
                  <a:moveTo>
                    <a:pt x="0" y="755238"/>
                  </a:moveTo>
                  <a:lnTo>
                    <a:pt x="413359" y="755238"/>
                  </a:lnTo>
                  <a:lnTo>
                    <a:pt x="413359" y="0"/>
                  </a:lnTo>
                  <a:lnTo>
                    <a:pt x="0" y="0"/>
                  </a:lnTo>
                  <a:lnTo>
                    <a:pt x="0" y="755238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bject 50">
              <a:extLst>
                <a:ext uri="{FF2B5EF4-FFF2-40B4-BE49-F238E27FC236}">
                  <a16:creationId xmlns:a16="http://schemas.microsoft.com/office/drawing/2014/main" id="{61AE85D9-199B-4598-9F42-4728283102F3}"/>
                </a:ext>
              </a:extLst>
            </p:cNvPr>
            <p:cNvSpPr/>
            <p:nvPr/>
          </p:nvSpPr>
          <p:spPr>
            <a:xfrm>
              <a:off x="10938776" y="6603872"/>
              <a:ext cx="421646" cy="242976"/>
            </a:xfrm>
            <a:custGeom>
              <a:avLst/>
              <a:gdLst/>
              <a:ahLst/>
              <a:cxnLst/>
              <a:rect l="l" t="t" r="r" b="b"/>
              <a:pathLst>
                <a:path w="695325" h="400684">
                  <a:moveTo>
                    <a:pt x="0" y="400260"/>
                  </a:moveTo>
                  <a:lnTo>
                    <a:pt x="695015" y="400260"/>
                  </a:lnTo>
                  <a:lnTo>
                    <a:pt x="695015" y="0"/>
                  </a:lnTo>
                  <a:lnTo>
                    <a:pt x="0" y="0"/>
                  </a:lnTo>
                  <a:lnTo>
                    <a:pt x="0" y="40026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bject 51">
              <a:extLst>
                <a:ext uri="{FF2B5EF4-FFF2-40B4-BE49-F238E27FC236}">
                  <a16:creationId xmlns:a16="http://schemas.microsoft.com/office/drawing/2014/main" id="{E522437C-A730-4F92-B461-D3D313E4D560}"/>
                </a:ext>
              </a:extLst>
            </p:cNvPr>
            <p:cNvSpPr/>
            <p:nvPr/>
          </p:nvSpPr>
          <p:spPr>
            <a:xfrm>
              <a:off x="3521995" y="5770436"/>
              <a:ext cx="621879" cy="1076255"/>
            </a:xfrm>
            <a:custGeom>
              <a:avLst/>
              <a:gdLst/>
              <a:ahLst/>
              <a:cxnLst/>
              <a:rect l="l" t="t" r="r" b="b"/>
              <a:pathLst>
                <a:path w="1025525" h="1774825">
                  <a:moveTo>
                    <a:pt x="0" y="1774658"/>
                  </a:moveTo>
                  <a:lnTo>
                    <a:pt x="1024944" y="1774658"/>
                  </a:lnTo>
                  <a:lnTo>
                    <a:pt x="1024944" y="0"/>
                  </a:lnTo>
                  <a:lnTo>
                    <a:pt x="0" y="0"/>
                  </a:lnTo>
                  <a:lnTo>
                    <a:pt x="0" y="1774658"/>
                  </a:lnTo>
                  <a:close/>
                </a:path>
              </a:pathLst>
            </a:custGeom>
            <a:solidFill>
              <a:srgbClr val="61A9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bject 52">
              <a:extLst>
                <a:ext uri="{FF2B5EF4-FFF2-40B4-BE49-F238E27FC236}">
                  <a16:creationId xmlns:a16="http://schemas.microsoft.com/office/drawing/2014/main" id="{D255D39B-D72B-45AC-A64B-19B6E0BB3E73}"/>
                </a:ext>
              </a:extLst>
            </p:cNvPr>
            <p:cNvSpPr/>
            <p:nvPr/>
          </p:nvSpPr>
          <p:spPr>
            <a:xfrm>
              <a:off x="5105540" y="5867261"/>
              <a:ext cx="113209" cy="150560"/>
            </a:xfrm>
            <a:custGeom>
              <a:avLst/>
              <a:gdLst/>
              <a:ahLst/>
              <a:cxnLst/>
              <a:rect l="l" t="t" r="r" b="b"/>
              <a:pathLst>
                <a:path w="186690" h="248284">
                  <a:moveTo>
                    <a:pt x="0" y="247659"/>
                  </a:moveTo>
                  <a:lnTo>
                    <a:pt x="186656" y="247659"/>
                  </a:lnTo>
                  <a:lnTo>
                    <a:pt x="186656" y="0"/>
                  </a:lnTo>
                  <a:lnTo>
                    <a:pt x="0" y="0"/>
                  </a:lnTo>
                  <a:lnTo>
                    <a:pt x="0" y="247659"/>
                  </a:lnTo>
                  <a:close/>
                </a:path>
              </a:pathLst>
            </a:custGeom>
            <a:solidFill>
              <a:srgbClr val="61A9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bject 53">
              <a:extLst>
                <a:ext uri="{FF2B5EF4-FFF2-40B4-BE49-F238E27FC236}">
                  <a16:creationId xmlns:a16="http://schemas.microsoft.com/office/drawing/2014/main" id="{923E53D0-A98D-418D-B00F-52397DAF8424}"/>
                </a:ext>
              </a:extLst>
            </p:cNvPr>
            <p:cNvSpPr/>
            <p:nvPr/>
          </p:nvSpPr>
          <p:spPr>
            <a:xfrm>
              <a:off x="5963373" y="5893687"/>
              <a:ext cx="475555" cy="953035"/>
            </a:xfrm>
            <a:custGeom>
              <a:avLst/>
              <a:gdLst/>
              <a:ahLst/>
              <a:cxnLst/>
              <a:rect l="l" t="t" r="r" b="b"/>
              <a:pathLst>
                <a:path w="784225" h="1571625">
                  <a:moveTo>
                    <a:pt x="783913" y="1571407"/>
                  </a:moveTo>
                  <a:lnTo>
                    <a:pt x="783913" y="0"/>
                  </a:lnTo>
                  <a:lnTo>
                    <a:pt x="0" y="0"/>
                  </a:lnTo>
                  <a:lnTo>
                    <a:pt x="0" y="1571407"/>
                  </a:lnTo>
                  <a:lnTo>
                    <a:pt x="783913" y="1571407"/>
                  </a:lnTo>
                  <a:close/>
                </a:path>
              </a:pathLst>
            </a:custGeom>
            <a:solidFill>
              <a:srgbClr val="61A9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bject 54">
              <a:extLst>
                <a:ext uri="{FF2B5EF4-FFF2-40B4-BE49-F238E27FC236}">
                  <a16:creationId xmlns:a16="http://schemas.microsoft.com/office/drawing/2014/main" id="{33201244-B94C-44A5-B1D3-83480354AC28}"/>
                </a:ext>
              </a:extLst>
            </p:cNvPr>
            <p:cNvSpPr/>
            <p:nvPr/>
          </p:nvSpPr>
          <p:spPr>
            <a:xfrm>
              <a:off x="4495107" y="4052652"/>
              <a:ext cx="610712" cy="2794030"/>
            </a:xfrm>
            <a:custGeom>
              <a:avLst/>
              <a:gdLst/>
              <a:ahLst/>
              <a:cxnLst/>
              <a:rect l="l" t="t" r="r" b="b"/>
              <a:pathLst>
                <a:path w="1007109" h="4607559">
                  <a:moveTo>
                    <a:pt x="1006649" y="0"/>
                  </a:moveTo>
                  <a:lnTo>
                    <a:pt x="0" y="0"/>
                  </a:lnTo>
                  <a:lnTo>
                    <a:pt x="0" y="4607407"/>
                  </a:lnTo>
                  <a:lnTo>
                    <a:pt x="1006649" y="4607407"/>
                  </a:lnTo>
                  <a:lnTo>
                    <a:pt x="1006649" y="0"/>
                  </a:lnTo>
                  <a:close/>
                </a:path>
              </a:pathLst>
            </a:custGeom>
            <a:solidFill>
              <a:srgbClr val="61A9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bject 55">
              <a:extLst>
                <a:ext uri="{FF2B5EF4-FFF2-40B4-BE49-F238E27FC236}">
                  <a16:creationId xmlns:a16="http://schemas.microsoft.com/office/drawing/2014/main" id="{A710BD67-A566-4F9C-9C38-755F43E414B5}"/>
                </a:ext>
              </a:extLst>
            </p:cNvPr>
            <p:cNvSpPr/>
            <p:nvPr/>
          </p:nvSpPr>
          <p:spPr>
            <a:xfrm>
              <a:off x="4521800" y="4027817"/>
              <a:ext cx="557188" cy="0"/>
            </a:xfrm>
            <a:custGeom>
              <a:avLst/>
              <a:gdLst/>
              <a:ahLst/>
              <a:cxnLst/>
              <a:rect l="l" t="t" r="r" b="b"/>
              <a:pathLst>
                <a:path w="918845">
                  <a:moveTo>
                    <a:pt x="0" y="0"/>
                  </a:moveTo>
                  <a:lnTo>
                    <a:pt x="918610" y="0"/>
                  </a:lnTo>
                </a:path>
              </a:pathLst>
            </a:custGeom>
            <a:ln w="81913">
              <a:solidFill>
                <a:srgbClr val="61A9C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bject 56">
              <a:extLst>
                <a:ext uri="{FF2B5EF4-FFF2-40B4-BE49-F238E27FC236}">
                  <a16:creationId xmlns:a16="http://schemas.microsoft.com/office/drawing/2014/main" id="{B60BB472-3E27-4734-884C-9F56EDF17A53}"/>
                </a:ext>
              </a:extLst>
            </p:cNvPr>
            <p:cNvSpPr/>
            <p:nvPr/>
          </p:nvSpPr>
          <p:spPr>
            <a:xfrm>
              <a:off x="4550628" y="3813294"/>
              <a:ext cx="499428" cy="189837"/>
            </a:xfrm>
            <a:custGeom>
              <a:avLst/>
              <a:gdLst/>
              <a:ahLst/>
              <a:cxnLst/>
              <a:rect l="l" t="t" r="r" b="b"/>
              <a:pathLst>
                <a:path w="823595" h="313054">
                  <a:moveTo>
                    <a:pt x="823566" y="0"/>
                  </a:moveTo>
                  <a:lnTo>
                    <a:pt x="0" y="0"/>
                  </a:lnTo>
                  <a:lnTo>
                    <a:pt x="0" y="312807"/>
                  </a:lnTo>
                  <a:lnTo>
                    <a:pt x="823566" y="312807"/>
                  </a:lnTo>
                  <a:lnTo>
                    <a:pt x="823566" y="0"/>
                  </a:lnTo>
                  <a:close/>
                </a:path>
              </a:pathLst>
            </a:custGeom>
            <a:solidFill>
              <a:srgbClr val="61A9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bject 57">
              <a:extLst>
                <a:ext uri="{FF2B5EF4-FFF2-40B4-BE49-F238E27FC236}">
                  <a16:creationId xmlns:a16="http://schemas.microsoft.com/office/drawing/2014/main" id="{661C53EB-D9C4-46CA-B212-AECA9203DC25}"/>
                </a:ext>
              </a:extLst>
            </p:cNvPr>
            <p:cNvSpPr/>
            <p:nvPr/>
          </p:nvSpPr>
          <p:spPr>
            <a:xfrm>
              <a:off x="4569816" y="3758079"/>
              <a:ext cx="461307" cy="55449"/>
            </a:xfrm>
            <a:custGeom>
              <a:avLst/>
              <a:gdLst/>
              <a:ahLst/>
              <a:cxnLst/>
              <a:rect l="l" t="t" r="r" b="b"/>
              <a:pathLst>
                <a:path w="760729" h="91439">
                  <a:moveTo>
                    <a:pt x="760238" y="0"/>
                  </a:moveTo>
                  <a:lnTo>
                    <a:pt x="0" y="0"/>
                  </a:lnTo>
                  <a:lnTo>
                    <a:pt x="0" y="91054"/>
                  </a:lnTo>
                  <a:lnTo>
                    <a:pt x="760238" y="91054"/>
                  </a:lnTo>
                  <a:lnTo>
                    <a:pt x="760238" y="0"/>
                  </a:lnTo>
                  <a:close/>
                </a:path>
              </a:pathLst>
            </a:custGeom>
            <a:solidFill>
              <a:srgbClr val="61A9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58">
              <a:extLst>
                <a:ext uri="{FF2B5EF4-FFF2-40B4-BE49-F238E27FC236}">
                  <a16:creationId xmlns:a16="http://schemas.microsoft.com/office/drawing/2014/main" id="{2553614E-0957-4469-9C44-EB12AAEBFABE}"/>
                </a:ext>
              </a:extLst>
            </p:cNvPr>
            <p:cNvSpPr/>
            <p:nvPr/>
          </p:nvSpPr>
          <p:spPr>
            <a:xfrm>
              <a:off x="5360334" y="4312865"/>
              <a:ext cx="807095" cy="2533725"/>
            </a:xfrm>
            <a:custGeom>
              <a:avLst/>
              <a:gdLst/>
              <a:ahLst/>
              <a:cxnLst/>
              <a:rect l="l" t="t" r="r" b="b"/>
              <a:pathLst>
                <a:path w="1330959" h="4178300">
                  <a:moveTo>
                    <a:pt x="1330409" y="774700"/>
                  </a:moveTo>
                  <a:lnTo>
                    <a:pt x="0" y="774700"/>
                  </a:lnTo>
                  <a:lnTo>
                    <a:pt x="0" y="4178300"/>
                  </a:lnTo>
                  <a:lnTo>
                    <a:pt x="1330409" y="4178300"/>
                  </a:lnTo>
                  <a:lnTo>
                    <a:pt x="1330409" y="774700"/>
                  </a:lnTo>
                  <a:close/>
                </a:path>
                <a:path w="1330959" h="4178300">
                  <a:moveTo>
                    <a:pt x="242275" y="546100"/>
                  </a:moveTo>
                  <a:lnTo>
                    <a:pt x="137849" y="546100"/>
                  </a:lnTo>
                  <a:lnTo>
                    <a:pt x="137849" y="774700"/>
                  </a:lnTo>
                  <a:lnTo>
                    <a:pt x="149723" y="774700"/>
                  </a:lnTo>
                  <a:lnTo>
                    <a:pt x="149723" y="711200"/>
                  </a:lnTo>
                  <a:lnTo>
                    <a:pt x="150571" y="711200"/>
                  </a:lnTo>
                  <a:lnTo>
                    <a:pt x="150571" y="698500"/>
                  </a:lnTo>
                  <a:lnTo>
                    <a:pt x="242275" y="698500"/>
                  </a:lnTo>
                  <a:lnTo>
                    <a:pt x="242275" y="685800"/>
                  </a:lnTo>
                  <a:lnTo>
                    <a:pt x="149723" y="685800"/>
                  </a:lnTo>
                  <a:lnTo>
                    <a:pt x="149723" y="647700"/>
                  </a:lnTo>
                  <a:lnTo>
                    <a:pt x="242275" y="647700"/>
                  </a:lnTo>
                  <a:lnTo>
                    <a:pt x="242275" y="622300"/>
                  </a:lnTo>
                  <a:lnTo>
                    <a:pt x="149723" y="622300"/>
                  </a:lnTo>
                  <a:lnTo>
                    <a:pt x="149723" y="571500"/>
                  </a:lnTo>
                  <a:lnTo>
                    <a:pt x="242275" y="571500"/>
                  </a:lnTo>
                  <a:lnTo>
                    <a:pt x="242275" y="546100"/>
                  </a:lnTo>
                  <a:close/>
                </a:path>
                <a:path w="1330959" h="4178300">
                  <a:moveTo>
                    <a:pt x="189062" y="698500"/>
                  </a:moveTo>
                  <a:lnTo>
                    <a:pt x="177198" y="698500"/>
                  </a:lnTo>
                  <a:lnTo>
                    <a:pt x="177188" y="774700"/>
                  </a:lnTo>
                  <a:lnTo>
                    <a:pt x="189062" y="774700"/>
                  </a:lnTo>
                  <a:lnTo>
                    <a:pt x="189062" y="698500"/>
                  </a:lnTo>
                  <a:close/>
                </a:path>
                <a:path w="1330959" h="4178300">
                  <a:moveTo>
                    <a:pt x="202925" y="698500"/>
                  </a:moveTo>
                  <a:lnTo>
                    <a:pt x="191062" y="698500"/>
                  </a:lnTo>
                  <a:lnTo>
                    <a:pt x="191062" y="774700"/>
                  </a:lnTo>
                  <a:lnTo>
                    <a:pt x="202925" y="774700"/>
                  </a:lnTo>
                  <a:lnTo>
                    <a:pt x="202925" y="698500"/>
                  </a:lnTo>
                  <a:close/>
                </a:path>
                <a:path w="1330959" h="4178300">
                  <a:moveTo>
                    <a:pt x="242275" y="698500"/>
                  </a:moveTo>
                  <a:lnTo>
                    <a:pt x="228767" y="698500"/>
                  </a:lnTo>
                  <a:lnTo>
                    <a:pt x="228767" y="711200"/>
                  </a:lnTo>
                  <a:lnTo>
                    <a:pt x="230390" y="711200"/>
                  </a:lnTo>
                  <a:lnTo>
                    <a:pt x="230390" y="774700"/>
                  </a:lnTo>
                  <a:lnTo>
                    <a:pt x="242275" y="774700"/>
                  </a:lnTo>
                  <a:lnTo>
                    <a:pt x="242275" y="698500"/>
                  </a:lnTo>
                  <a:close/>
                </a:path>
                <a:path w="1330959" h="4178300">
                  <a:moveTo>
                    <a:pt x="1024513" y="647700"/>
                  </a:moveTo>
                  <a:lnTo>
                    <a:pt x="305854" y="647700"/>
                  </a:lnTo>
                  <a:lnTo>
                    <a:pt x="305854" y="774700"/>
                  </a:lnTo>
                  <a:lnTo>
                    <a:pt x="1024513" y="774700"/>
                  </a:lnTo>
                  <a:lnTo>
                    <a:pt x="1024513" y="647700"/>
                  </a:lnTo>
                  <a:close/>
                </a:path>
                <a:path w="1330959" h="4178300">
                  <a:moveTo>
                    <a:pt x="1192602" y="546100"/>
                  </a:moveTo>
                  <a:lnTo>
                    <a:pt x="1088102" y="546100"/>
                  </a:lnTo>
                  <a:lnTo>
                    <a:pt x="1088102" y="774700"/>
                  </a:lnTo>
                  <a:lnTo>
                    <a:pt x="1100018" y="774700"/>
                  </a:lnTo>
                  <a:lnTo>
                    <a:pt x="1100018" y="711200"/>
                  </a:lnTo>
                  <a:lnTo>
                    <a:pt x="1100867" y="711200"/>
                  </a:lnTo>
                  <a:lnTo>
                    <a:pt x="1100867" y="698500"/>
                  </a:lnTo>
                  <a:lnTo>
                    <a:pt x="1192602" y="698500"/>
                  </a:lnTo>
                  <a:lnTo>
                    <a:pt x="1192602" y="685800"/>
                  </a:lnTo>
                  <a:lnTo>
                    <a:pt x="1100018" y="685800"/>
                  </a:lnTo>
                  <a:lnTo>
                    <a:pt x="1100018" y="647700"/>
                  </a:lnTo>
                  <a:lnTo>
                    <a:pt x="1192602" y="647700"/>
                  </a:lnTo>
                  <a:lnTo>
                    <a:pt x="1192602" y="622300"/>
                  </a:lnTo>
                  <a:lnTo>
                    <a:pt x="1100018" y="622300"/>
                  </a:lnTo>
                  <a:lnTo>
                    <a:pt x="1100018" y="571500"/>
                  </a:lnTo>
                  <a:lnTo>
                    <a:pt x="1192602" y="571500"/>
                  </a:lnTo>
                  <a:lnTo>
                    <a:pt x="1192602" y="546100"/>
                  </a:lnTo>
                  <a:close/>
                </a:path>
                <a:path w="1330959" h="4178300">
                  <a:moveTo>
                    <a:pt x="1139357" y="698500"/>
                  </a:moveTo>
                  <a:lnTo>
                    <a:pt x="1127452" y="698500"/>
                  </a:lnTo>
                  <a:lnTo>
                    <a:pt x="1127452" y="774700"/>
                  </a:lnTo>
                  <a:lnTo>
                    <a:pt x="1139357" y="774700"/>
                  </a:lnTo>
                  <a:lnTo>
                    <a:pt x="1139357" y="698500"/>
                  </a:lnTo>
                  <a:close/>
                </a:path>
                <a:path w="1330959" h="4178300">
                  <a:moveTo>
                    <a:pt x="1153252" y="698500"/>
                  </a:moveTo>
                  <a:lnTo>
                    <a:pt x="1141347" y="698500"/>
                  </a:lnTo>
                  <a:lnTo>
                    <a:pt x="1141347" y="774700"/>
                  </a:lnTo>
                  <a:lnTo>
                    <a:pt x="1153252" y="774700"/>
                  </a:lnTo>
                  <a:lnTo>
                    <a:pt x="1153252" y="698500"/>
                  </a:lnTo>
                  <a:close/>
                </a:path>
                <a:path w="1330959" h="4178300">
                  <a:moveTo>
                    <a:pt x="1192602" y="698500"/>
                  </a:moveTo>
                  <a:lnTo>
                    <a:pt x="1179063" y="698500"/>
                  </a:lnTo>
                  <a:lnTo>
                    <a:pt x="1179063" y="711200"/>
                  </a:lnTo>
                  <a:lnTo>
                    <a:pt x="1180697" y="711200"/>
                  </a:lnTo>
                  <a:lnTo>
                    <a:pt x="1180697" y="774700"/>
                  </a:lnTo>
                  <a:lnTo>
                    <a:pt x="1192602" y="774700"/>
                  </a:lnTo>
                  <a:lnTo>
                    <a:pt x="1192602" y="698500"/>
                  </a:lnTo>
                  <a:close/>
                </a:path>
                <a:path w="1330959" h="4178300">
                  <a:moveTo>
                    <a:pt x="189062" y="647700"/>
                  </a:moveTo>
                  <a:lnTo>
                    <a:pt x="177188" y="647700"/>
                  </a:lnTo>
                  <a:lnTo>
                    <a:pt x="177188" y="685800"/>
                  </a:lnTo>
                  <a:lnTo>
                    <a:pt x="189062" y="685800"/>
                  </a:lnTo>
                  <a:lnTo>
                    <a:pt x="189062" y="647700"/>
                  </a:lnTo>
                  <a:close/>
                </a:path>
                <a:path w="1330959" h="4178300">
                  <a:moveTo>
                    <a:pt x="202925" y="647700"/>
                  </a:moveTo>
                  <a:lnTo>
                    <a:pt x="191062" y="647700"/>
                  </a:lnTo>
                  <a:lnTo>
                    <a:pt x="191062" y="685800"/>
                  </a:lnTo>
                  <a:lnTo>
                    <a:pt x="202925" y="685800"/>
                  </a:lnTo>
                  <a:lnTo>
                    <a:pt x="202925" y="647700"/>
                  </a:lnTo>
                  <a:close/>
                </a:path>
                <a:path w="1330959" h="4178300">
                  <a:moveTo>
                    <a:pt x="242275" y="647700"/>
                  </a:moveTo>
                  <a:lnTo>
                    <a:pt x="230390" y="647700"/>
                  </a:lnTo>
                  <a:lnTo>
                    <a:pt x="230390" y="685800"/>
                  </a:lnTo>
                  <a:lnTo>
                    <a:pt x="242275" y="685800"/>
                  </a:lnTo>
                  <a:lnTo>
                    <a:pt x="242275" y="647700"/>
                  </a:lnTo>
                  <a:close/>
                </a:path>
                <a:path w="1330959" h="4178300">
                  <a:moveTo>
                    <a:pt x="1139357" y="647700"/>
                  </a:moveTo>
                  <a:lnTo>
                    <a:pt x="1127452" y="647700"/>
                  </a:lnTo>
                  <a:lnTo>
                    <a:pt x="1127452" y="685800"/>
                  </a:lnTo>
                  <a:lnTo>
                    <a:pt x="1139357" y="685800"/>
                  </a:lnTo>
                  <a:lnTo>
                    <a:pt x="1139357" y="647700"/>
                  </a:lnTo>
                  <a:close/>
                </a:path>
                <a:path w="1330959" h="4178300">
                  <a:moveTo>
                    <a:pt x="1153252" y="647700"/>
                  </a:moveTo>
                  <a:lnTo>
                    <a:pt x="1141347" y="647700"/>
                  </a:lnTo>
                  <a:lnTo>
                    <a:pt x="1141347" y="685800"/>
                  </a:lnTo>
                  <a:lnTo>
                    <a:pt x="1153252" y="685800"/>
                  </a:lnTo>
                  <a:lnTo>
                    <a:pt x="1153252" y="647700"/>
                  </a:lnTo>
                  <a:close/>
                </a:path>
                <a:path w="1330959" h="4178300">
                  <a:moveTo>
                    <a:pt x="1192602" y="647700"/>
                  </a:moveTo>
                  <a:lnTo>
                    <a:pt x="1180697" y="647700"/>
                  </a:lnTo>
                  <a:lnTo>
                    <a:pt x="1180697" y="685800"/>
                  </a:lnTo>
                  <a:lnTo>
                    <a:pt x="1192602" y="685800"/>
                  </a:lnTo>
                  <a:lnTo>
                    <a:pt x="1192602" y="647700"/>
                  </a:lnTo>
                  <a:close/>
                </a:path>
                <a:path w="1330959" h="4178300">
                  <a:moveTo>
                    <a:pt x="415746" y="622300"/>
                  </a:moveTo>
                  <a:lnTo>
                    <a:pt x="344460" y="622300"/>
                  </a:lnTo>
                  <a:lnTo>
                    <a:pt x="344460" y="647700"/>
                  </a:lnTo>
                  <a:lnTo>
                    <a:pt x="356334" y="647700"/>
                  </a:lnTo>
                  <a:lnTo>
                    <a:pt x="356334" y="635000"/>
                  </a:lnTo>
                  <a:lnTo>
                    <a:pt x="415746" y="635000"/>
                  </a:lnTo>
                  <a:lnTo>
                    <a:pt x="415746" y="622300"/>
                  </a:lnTo>
                  <a:close/>
                </a:path>
                <a:path w="1330959" h="4178300">
                  <a:moveTo>
                    <a:pt x="415746" y="635000"/>
                  </a:moveTo>
                  <a:lnTo>
                    <a:pt x="403862" y="635000"/>
                  </a:lnTo>
                  <a:lnTo>
                    <a:pt x="403862" y="647700"/>
                  </a:lnTo>
                  <a:lnTo>
                    <a:pt x="415746" y="647700"/>
                  </a:lnTo>
                  <a:lnTo>
                    <a:pt x="415746" y="635000"/>
                  </a:lnTo>
                  <a:close/>
                </a:path>
                <a:path w="1330959" h="4178300">
                  <a:moveTo>
                    <a:pt x="877523" y="546100"/>
                  </a:moveTo>
                  <a:lnTo>
                    <a:pt x="452844" y="546100"/>
                  </a:lnTo>
                  <a:lnTo>
                    <a:pt x="452844" y="647700"/>
                  </a:lnTo>
                  <a:lnTo>
                    <a:pt x="877523" y="647700"/>
                  </a:lnTo>
                  <a:lnTo>
                    <a:pt x="877523" y="546100"/>
                  </a:lnTo>
                  <a:close/>
                </a:path>
                <a:path w="1330959" h="4178300">
                  <a:moveTo>
                    <a:pt x="985949" y="622300"/>
                  </a:moveTo>
                  <a:lnTo>
                    <a:pt x="914642" y="622300"/>
                  </a:lnTo>
                  <a:lnTo>
                    <a:pt x="914642" y="647700"/>
                  </a:lnTo>
                  <a:lnTo>
                    <a:pt x="926505" y="647700"/>
                  </a:lnTo>
                  <a:lnTo>
                    <a:pt x="926505" y="635000"/>
                  </a:lnTo>
                  <a:lnTo>
                    <a:pt x="985949" y="635000"/>
                  </a:lnTo>
                  <a:lnTo>
                    <a:pt x="985949" y="622300"/>
                  </a:lnTo>
                  <a:close/>
                </a:path>
                <a:path w="1330959" h="4178300">
                  <a:moveTo>
                    <a:pt x="985949" y="635000"/>
                  </a:moveTo>
                  <a:lnTo>
                    <a:pt x="974033" y="635000"/>
                  </a:lnTo>
                  <a:lnTo>
                    <a:pt x="974033" y="647700"/>
                  </a:lnTo>
                  <a:lnTo>
                    <a:pt x="985949" y="647700"/>
                  </a:lnTo>
                  <a:lnTo>
                    <a:pt x="985949" y="635000"/>
                  </a:lnTo>
                  <a:close/>
                </a:path>
                <a:path w="1330959" h="4178300">
                  <a:moveTo>
                    <a:pt x="230390" y="571500"/>
                  </a:moveTo>
                  <a:lnTo>
                    <a:pt x="149723" y="571500"/>
                  </a:lnTo>
                  <a:lnTo>
                    <a:pt x="177188" y="596900"/>
                  </a:lnTo>
                  <a:lnTo>
                    <a:pt x="177188" y="622300"/>
                  </a:lnTo>
                  <a:lnTo>
                    <a:pt x="189062" y="622300"/>
                  </a:lnTo>
                  <a:lnTo>
                    <a:pt x="189062" y="609600"/>
                  </a:lnTo>
                  <a:lnTo>
                    <a:pt x="202925" y="609600"/>
                  </a:lnTo>
                  <a:lnTo>
                    <a:pt x="202925" y="596900"/>
                  </a:lnTo>
                  <a:lnTo>
                    <a:pt x="230390" y="571500"/>
                  </a:lnTo>
                  <a:close/>
                </a:path>
                <a:path w="1330959" h="4178300">
                  <a:moveTo>
                    <a:pt x="202925" y="609600"/>
                  </a:moveTo>
                  <a:lnTo>
                    <a:pt x="191051" y="609600"/>
                  </a:lnTo>
                  <a:lnTo>
                    <a:pt x="191051" y="622300"/>
                  </a:lnTo>
                  <a:lnTo>
                    <a:pt x="202925" y="622300"/>
                  </a:lnTo>
                  <a:lnTo>
                    <a:pt x="202925" y="609600"/>
                  </a:lnTo>
                  <a:close/>
                </a:path>
                <a:path w="1330959" h="4178300">
                  <a:moveTo>
                    <a:pt x="242275" y="571500"/>
                  </a:moveTo>
                  <a:lnTo>
                    <a:pt x="230390" y="571500"/>
                  </a:lnTo>
                  <a:lnTo>
                    <a:pt x="230390" y="622300"/>
                  </a:lnTo>
                  <a:lnTo>
                    <a:pt x="242275" y="622300"/>
                  </a:lnTo>
                  <a:lnTo>
                    <a:pt x="242275" y="571500"/>
                  </a:lnTo>
                  <a:close/>
                </a:path>
                <a:path w="1330959" h="4178300">
                  <a:moveTo>
                    <a:pt x="1180686" y="571500"/>
                  </a:moveTo>
                  <a:lnTo>
                    <a:pt x="1100018" y="571500"/>
                  </a:lnTo>
                  <a:lnTo>
                    <a:pt x="1127452" y="596900"/>
                  </a:lnTo>
                  <a:lnTo>
                    <a:pt x="1127452" y="622300"/>
                  </a:lnTo>
                  <a:lnTo>
                    <a:pt x="1139357" y="622300"/>
                  </a:lnTo>
                  <a:lnTo>
                    <a:pt x="1139357" y="609600"/>
                  </a:lnTo>
                  <a:lnTo>
                    <a:pt x="1153252" y="609600"/>
                  </a:lnTo>
                  <a:lnTo>
                    <a:pt x="1153252" y="596900"/>
                  </a:lnTo>
                  <a:lnTo>
                    <a:pt x="1180686" y="571500"/>
                  </a:lnTo>
                  <a:close/>
                </a:path>
                <a:path w="1330959" h="4178300">
                  <a:moveTo>
                    <a:pt x="1153252" y="609600"/>
                  </a:moveTo>
                  <a:lnTo>
                    <a:pt x="1141347" y="609600"/>
                  </a:lnTo>
                  <a:lnTo>
                    <a:pt x="1141347" y="622300"/>
                  </a:lnTo>
                  <a:lnTo>
                    <a:pt x="1153252" y="622300"/>
                  </a:lnTo>
                  <a:lnTo>
                    <a:pt x="1153252" y="609600"/>
                  </a:lnTo>
                  <a:close/>
                </a:path>
                <a:path w="1330959" h="4178300">
                  <a:moveTo>
                    <a:pt x="1192602" y="571500"/>
                  </a:moveTo>
                  <a:lnTo>
                    <a:pt x="1180686" y="571500"/>
                  </a:lnTo>
                  <a:lnTo>
                    <a:pt x="1180686" y="622300"/>
                  </a:lnTo>
                  <a:lnTo>
                    <a:pt x="1192602" y="622300"/>
                  </a:lnTo>
                  <a:lnTo>
                    <a:pt x="1192602" y="571500"/>
                  </a:lnTo>
                  <a:close/>
                </a:path>
                <a:path w="1330959" h="4178300">
                  <a:moveTo>
                    <a:pt x="190057" y="508000"/>
                  </a:moveTo>
                  <a:lnTo>
                    <a:pt x="143775" y="546100"/>
                  </a:lnTo>
                  <a:lnTo>
                    <a:pt x="236348" y="546100"/>
                  </a:lnTo>
                  <a:lnTo>
                    <a:pt x="190057" y="508000"/>
                  </a:lnTo>
                  <a:close/>
                </a:path>
                <a:path w="1330959" h="4178300">
                  <a:moveTo>
                    <a:pt x="775096" y="469900"/>
                  </a:moveTo>
                  <a:lnTo>
                    <a:pt x="555323" y="469900"/>
                  </a:lnTo>
                  <a:lnTo>
                    <a:pt x="555323" y="546100"/>
                  </a:lnTo>
                  <a:lnTo>
                    <a:pt x="775096" y="546100"/>
                  </a:lnTo>
                  <a:lnTo>
                    <a:pt x="775096" y="469900"/>
                  </a:lnTo>
                  <a:close/>
                </a:path>
                <a:path w="1330959" h="4178300">
                  <a:moveTo>
                    <a:pt x="1140352" y="508000"/>
                  </a:moveTo>
                  <a:lnTo>
                    <a:pt x="1094060" y="546100"/>
                  </a:lnTo>
                  <a:lnTo>
                    <a:pt x="1186644" y="546100"/>
                  </a:lnTo>
                  <a:lnTo>
                    <a:pt x="1140352" y="508000"/>
                  </a:lnTo>
                  <a:close/>
                </a:path>
                <a:path w="1330959" h="4178300">
                  <a:moveTo>
                    <a:pt x="624860" y="393700"/>
                  </a:moveTo>
                  <a:lnTo>
                    <a:pt x="612997" y="393700"/>
                  </a:lnTo>
                  <a:lnTo>
                    <a:pt x="612997" y="469900"/>
                  </a:lnTo>
                  <a:lnTo>
                    <a:pt x="624860" y="469900"/>
                  </a:lnTo>
                  <a:lnTo>
                    <a:pt x="624860" y="393700"/>
                  </a:lnTo>
                  <a:close/>
                </a:path>
                <a:path w="1330959" h="4178300">
                  <a:moveTo>
                    <a:pt x="664220" y="393700"/>
                  </a:moveTo>
                  <a:lnTo>
                    <a:pt x="652336" y="393700"/>
                  </a:lnTo>
                  <a:lnTo>
                    <a:pt x="652336" y="469900"/>
                  </a:lnTo>
                  <a:lnTo>
                    <a:pt x="678073" y="469900"/>
                  </a:lnTo>
                  <a:lnTo>
                    <a:pt x="678073" y="457200"/>
                  </a:lnTo>
                  <a:lnTo>
                    <a:pt x="664220" y="457200"/>
                  </a:lnTo>
                  <a:lnTo>
                    <a:pt x="664220" y="393700"/>
                  </a:lnTo>
                  <a:close/>
                </a:path>
                <a:path w="1330959" h="4178300">
                  <a:moveTo>
                    <a:pt x="717412" y="393700"/>
                  </a:moveTo>
                  <a:lnTo>
                    <a:pt x="705517" y="393700"/>
                  </a:lnTo>
                  <a:lnTo>
                    <a:pt x="705517" y="469900"/>
                  </a:lnTo>
                  <a:lnTo>
                    <a:pt x="717412" y="469900"/>
                  </a:lnTo>
                  <a:lnTo>
                    <a:pt x="717412" y="393700"/>
                  </a:lnTo>
                  <a:close/>
                </a:path>
                <a:path w="1330959" h="4178300">
                  <a:moveTo>
                    <a:pt x="678073" y="393700"/>
                  </a:moveTo>
                  <a:lnTo>
                    <a:pt x="666168" y="393700"/>
                  </a:lnTo>
                  <a:lnTo>
                    <a:pt x="666168" y="457200"/>
                  </a:lnTo>
                  <a:lnTo>
                    <a:pt x="678073" y="457200"/>
                  </a:lnTo>
                  <a:lnTo>
                    <a:pt x="678073" y="393700"/>
                  </a:lnTo>
                  <a:close/>
                </a:path>
                <a:path w="1330959" h="4178300">
                  <a:moveTo>
                    <a:pt x="717527" y="355600"/>
                  </a:moveTo>
                  <a:lnTo>
                    <a:pt x="612850" y="355600"/>
                  </a:lnTo>
                  <a:lnTo>
                    <a:pt x="612850" y="393700"/>
                  </a:lnTo>
                  <a:lnTo>
                    <a:pt x="717527" y="393700"/>
                  </a:lnTo>
                  <a:lnTo>
                    <a:pt x="717527" y="381000"/>
                  </a:lnTo>
                  <a:lnTo>
                    <a:pt x="624860" y="381000"/>
                  </a:lnTo>
                  <a:lnTo>
                    <a:pt x="624860" y="368300"/>
                  </a:lnTo>
                  <a:lnTo>
                    <a:pt x="717527" y="368300"/>
                  </a:lnTo>
                  <a:lnTo>
                    <a:pt x="717527" y="355600"/>
                  </a:lnTo>
                  <a:close/>
                </a:path>
                <a:path w="1330959" h="4178300">
                  <a:moveTo>
                    <a:pt x="664220" y="368300"/>
                  </a:moveTo>
                  <a:lnTo>
                    <a:pt x="652336" y="368300"/>
                  </a:lnTo>
                  <a:lnTo>
                    <a:pt x="652336" y="381000"/>
                  </a:lnTo>
                  <a:lnTo>
                    <a:pt x="664220" y="381000"/>
                  </a:lnTo>
                  <a:lnTo>
                    <a:pt x="664220" y="368300"/>
                  </a:lnTo>
                  <a:close/>
                </a:path>
                <a:path w="1330959" h="4178300">
                  <a:moveTo>
                    <a:pt x="678073" y="368300"/>
                  </a:moveTo>
                  <a:lnTo>
                    <a:pt x="666168" y="368300"/>
                  </a:lnTo>
                  <a:lnTo>
                    <a:pt x="666168" y="381000"/>
                  </a:lnTo>
                  <a:lnTo>
                    <a:pt x="678073" y="381000"/>
                  </a:lnTo>
                  <a:lnTo>
                    <a:pt x="678073" y="368300"/>
                  </a:lnTo>
                  <a:close/>
                </a:path>
                <a:path w="1330959" h="4178300">
                  <a:moveTo>
                    <a:pt x="717527" y="368300"/>
                  </a:moveTo>
                  <a:lnTo>
                    <a:pt x="705517" y="368300"/>
                  </a:lnTo>
                  <a:lnTo>
                    <a:pt x="705517" y="381000"/>
                  </a:lnTo>
                  <a:lnTo>
                    <a:pt x="717527" y="381000"/>
                  </a:lnTo>
                  <a:lnTo>
                    <a:pt x="717527" y="368300"/>
                  </a:lnTo>
                  <a:close/>
                </a:path>
                <a:path w="1330959" h="4178300">
                  <a:moveTo>
                    <a:pt x="624860" y="304800"/>
                  </a:moveTo>
                  <a:lnTo>
                    <a:pt x="612997" y="304800"/>
                  </a:lnTo>
                  <a:lnTo>
                    <a:pt x="612997" y="355600"/>
                  </a:lnTo>
                  <a:lnTo>
                    <a:pt x="624860" y="355600"/>
                  </a:lnTo>
                  <a:lnTo>
                    <a:pt x="624860" y="304800"/>
                  </a:lnTo>
                  <a:close/>
                </a:path>
                <a:path w="1330959" h="4178300">
                  <a:moveTo>
                    <a:pt x="664220" y="304800"/>
                  </a:moveTo>
                  <a:lnTo>
                    <a:pt x="652336" y="304800"/>
                  </a:lnTo>
                  <a:lnTo>
                    <a:pt x="652336" y="355600"/>
                  </a:lnTo>
                  <a:lnTo>
                    <a:pt x="664220" y="355600"/>
                  </a:lnTo>
                  <a:lnTo>
                    <a:pt x="664220" y="304800"/>
                  </a:lnTo>
                  <a:close/>
                </a:path>
                <a:path w="1330959" h="4178300">
                  <a:moveTo>
                    <a:pt x="678073" y="304800"/>
                  </a:moveTo>
                  <a:lnTo>
                    <a:pt x="666168" y="304800"/>
                  </a:lnTo>
                  <a:lnTo>
                    <a:pt x="666168" y="355600"/>
                  </a:lnTo>
                  <a:lnTo>
                    <a:pt x="678073" y="355600"/>
                  </a:lnTo>
                  <a:lnTo>
                    <a:pt x="678073" y="304800"/>
                  </a:lnTo>
                  <a:close/>
                </a:path>
                <a:path w="1330959" h="4178300">
                  <a:moveTo>
                    <a:pt x="717412" y="304800"/>
                  </a:moveTo>
                  <a:lnTo>
                    <a:pt x="705517" y="304800"/>
                  </a:lnTo>
                  <a:lnTo>
                    <a:pt x="705517" y="355600"/>
                  </a:lnTo>
                  <a:lnTo>
                    <a:pt x="717412" y="355600"/>
                  </a:lnTo>
                  <a:lnTo>
                    <a:pt x="717412" y="304800"/>
                  </a:lnTo>
                  <a:close/>
                </a:path>
                <a:path w="1330959" h="4178300">
                  <a:moveTo>
                    <a:pt x="717527" y="266700"/>
                  </a:moveTo>
                  <a:lnTo>
                    <a:pt x="612850" y="266700"/>
                  </a:lnTo>
                  <a:lnTo>
                    <a:pt x="612850" y="304800"/>
                  </a:lnTo>
                  <a:lnTo>
                    <a:pt x="717527" y="304800"/>
                  </a:lnTo>
                  <a:lnTo>
                    <a:pt x="717527" y="292100"/>
                  </a:lnTo>
                  <a:lnTo>
                    <a:pt x="624860" y="292100"/>
                  </a:lnTo>
                  <a:lnTo>
                    <a:pt x="624860" y="279400"/>
                  </a:lnTo>
                  <a:lnTo>
                    <a:pt x="717527" y="279400"/>
                  </a:lnTo>
                  <a:lnTo>
                    <a:pt x="717527" y="266700"/>
                  </a:lnTo>
                  <a:close/>
                </a:path>
                <a:path w="1330959" h="4178300">
                  <a:moveTo>
                    <a:pt x="664220" y="279400"/>
                  </a:moveTo>
                  <a:lnTo>
                    <a:pt x="652336" y="279400"/>
                  </a:lnTo>
                  <a:lnTo>
                    <a:pt x="652336" y="292100"/>
                  </a:lnTo>
                  <a:lnTo>
                    <a:pt x="664220" y="292100"/>
                  </a:lnTo>
                  <a:lnTo>
                    <a:pt x="664220" y="279400"/>
                  </a:lnTo>
                  <a:close/>
                </a:path>
                <a:path w="1330959" h="4178300">
                  <a:moveTo>
                    <a:pt x="678073" y="279400"/>
                  </a:moveTo>
                  <a:lnTo>
                    <a:pt x="666168" y="279400"/>
                  </a:lnTo>
                  <a:lnTo>
                    <a:pt x="666168" y="292100"/>
                  </a:lnTo>
                  <a:lnTo>
                    <a:pt x="678073" y="292100"/>
                  </a:lnTo>
                  <a:lnTo>
                    <a:pt x="678073" y="279400"/>
                  </a:lnTo>
                  <a:close/>
                </a:path>
                <a:path w="1330959" h="4178300">
                  <a:moveTo>
                    <a:pt x="717527" y="279400"/>
                  </a:moveTo>
                  <a:lnTo>
                    <a:pt x="705517" y="279400"/>
                  </a:lnTo>
                  <a:lnTo>
                    <a:pt x="705517" y="292100"/>
                  </a:lnTo>
                  <a:lnTo>
                    <a:pt x="717527" y="292100"/>
                  </a:lnTo>
                  <a:lnTo>
                    <a:pt x="717527" y="279400"/>
                  </a:lnTo>
                  <a:close/>
                </a:path>
                <a:path w="1330959" h="4178300">
                  <a:moveTo>
                    <a:pt x="717412" y="50800"/>
                  </a:moveTo>
                  <a:lnTo>
                    <a:pt x="612997" y="50800"/>
                  </a:lnTo>
                  <a:lnTo>
                    <a:pt x="612997" y="266700"/>
                  </a:lnTo>
                  <a:lnTo>
                    <a:pt x="624860" y="266700"/>
                  </a:lnTo>
                  <a:lnTo>
                    <a:pt x="624860" y="215900"/>
                  </a:lnTo>
                  <a:lnTo>
                    <a:pt x="717412" y="215900"/>
                  </a:lnTo>
                  <a:lnTo>
                    <a:pt x="717412" y="190500"/>
                  </a:lnTo>
                  <a:lnTo>
                    <a:pt x="624860" y="190500"/>
                  </a:lnTo>
                  <a:lnTo>
                    <a:pt x="624860" y="152400"/>
                  </a:lnTo>
                  <a:lnTo>
                    <a:pt x="717412" y="152400"/>
                  </a:lnTo>
                  <a:lnTo>
                    <a:pt x="717412" y="127000"/>
                  </a:lnTo>
                  <a:lnTo>
                    <a:pt x="624860" y="127000"/>
                  </a:lnTo>
                  <a:lnTo>
                    <a:pt x="624860" y="76200"/>
                  </a:lnTo>
                  <a:lnTo>
                    <a:pt x="717412" y="76200"/>
                  </a:lnTo>
                  <a:lnTo>
                    <a:pt x="717412" y="50800"/>
                  </a:lnTo>
                  <a:close/>
                </a:path>
                <a:path w="1330959" h="4178300">
                  <a:moveTo>
                    <a:pt x="664220" y="215900"/>
                  </a:moveTo>
                  <a:lnTo>
                    <a:pt x="652336" y="215900"/>
                  </a:lnTo>
                  <a:lnTo>
                    <a:pt x="652336" y="266700"/>
                  </a:lnTo>
                  <a:lnTo>
                    <a:pt x="664220" y="266700"/>
                  </a:lnTo>
                  <a:lnTo>
                    <a:pt x="664220" y="215900"/>
                  </a:lnTo>
                  <a:close/>
                </a:path>
                <a:path w="1330959" h="4178300">
                  <a:moveTo>
                    <a:pt x="678073" y="215900"/>
                  </a:moveTo>
                  <a:lnTo>
                    <a:pt x="666168" y="215900"/>
                  </a:lnTo>
                  <a:lnTo>
                    <a:pt x="666168" y="266700"/>
                  </a:lnTo>
                  <a:lnTo>
                    <a:pt x="678073" y="266700"/>
                  </a:lnTo>
                  <a:lnTo>
                    <a:pt x="678073" y="215900"/>
                  </a:lnTo>
                  <a:close/>
                </a:path>
                <a:path w="1330959" h="4178300">
                  <a:moveTo>
                    <a:pt x="717412" y="215900"/>
                  </a:moveTo>
                  <a:lnTo>
                    <a:pt x="705517" y="215900"/>
                  </a:lnTo>
                  <a:lnTo>
                    <a:pt x="705517" y="266700"/>
                  </a:lnTo>
                  <a:lnTo>
                    <a:pt x="717412" y="266700"/>
                  </a:lnTo>
                  <a:lnTo>
                    <a:pt x="717412" y="215900"/>
                  </a:lnTo>
                  <a:close/>
                </a:path>
                <a:path w="1330959" h="4178300">
                  <a:moveTo>
                    <a:pt x="664220" y="152400"/>
                  </a:moveTo>
                  <a:lnTo>
                    <a:pt x="652336" y="152400"/>
                  </a:lnTo>
                  <a:lnTo>
                    <a:pt x="652336" y="190500"/>
                  </a:lnTo>
                  <a:lnTo>
                    <a:pt x="664220" y="190500"/>
                  </a:lnTo>
                  <a:lnTo>
                    <a:pt x="664220" y="152400"/>
                  </a:lnTo>
                  <a:close/>
                </a:path>
                <a:path w="1330959" h="4178300">
                  <a:moveTo>
                    <a:pt x="678073" y="152400"/>
                  </a:moveTo>
                  <a:lnTo>
                    <a:pt x="666168" y="152400"/>
                  </a:lnTo>
                  <a:lnTo>
                    <a:pt x="666168" y="190500"/>
                  </a:lnTo>
                  <a:lnTo>
                    <a:pt x="678073" y="190500"/>
                  </a:lnTo>
                  <a:lnTo>
                    <a:pt x="678073" y="152400"/>
                  </a:lnTo>
                  <a:close/>
                </a:path>
                <a:path w="1330959" h="4178300">
                  <a:moveTo>
                    <a:pt x="717412" y="152400"/>
                  </a:moveTo>
                  <a:lnTo>
                    <a:pt x="705517" y="152400"/>
                  </a:lnTo>
                  <a:lnTo>
                    <a:pt x="705517" y="190500"/>
                  </a:lnTo>
                  <a:lnTo>
                    <a:pt x="717412" y="190500"/>
                  </a:lnTo>
                  <a:lnTo>
                    <a:pt x="717412" y="152400"/>
                  </a:lnTo>
                  <a:close/>
                </a:path>
                <a:path w="1330959" h="4178300">
                  <a:moveTo>
                    <a:pt x="705517" y="76200"/>
                  </a:moveTo>
                  <a:lnTo>
                    <a:pt x="624860" y="76200"/>
                  </a:lnTo>
                  <a:lnTo>
                    <a:pt x="652336" y="101600"/>
                  </a:lnTo>
                  <a:lnTo>
                    <a:pt x="652336" y="127000"/>
                  </a:lnTo>
                  <a:lnTo>
                    <a:pt x="664220" y="127000"/>
                  </a:lnTo>
                  <a:lnTo>
                    <a:pt x="664220" y="114300"/>
                  </a:lnTo>
                  <a:lnTo>
                    <a:pt x="678073" y="114300"/>
                  </a:lnTo>
                  <a:lnTo>
                    <a:pt x="678073" y="101600"/>
                  </a:lnTo>
                  <a:lnTo>
                    <a:pt x="705517" y="76200"/>
                  </a:lnTo>
                  <a:close/>
                </a:path>
                <a:path w="1330959" h="4178300">
                  <a:moveTo>
                    <a:pt x="678073" y="114300"/>
                  </a:moveTo>
                  <a:lnTo>
                    <a:pt x="666157" y="114300"/>
                  </a:lnTo>
                  <a:lnTo>
                    <a:pt x="666157" y="127000"/>
                  </a:lnTo>
                  <a:lnTo>
                    <a:pt x="678073" y="127000"/>
                  </a:lnTo>
                  <a:lnTo>
                    <a:pt x="678073" y="114300"/>
                  </a:lnTo>
                  <a:close/>
                </a:path>
                <a:path w="1330959" h="4178300">
                  <a:moveTo>
                    <a:pt x="717412" y="76200"/>
                  </a:moveTo>
                  <a:lnTo>
                    <a:pt x="705517" y="76200"/>
                  </a:lnTo>
                  <a:lnTo>
                    <a:pt x="705517" y="127000"/>
                  </a:lnTo>
                  <a:lnTo>
                    <a:pt x="717412" y="127000"/>
                  </a:lnTo>
                  <a:lnTo>
                    <a:pt x="717412" y="76200"/>
                  </a:lnTo>
                  <a:close/>
                </a:path>
                <a:path w="1330959" h="4178300">
                  <a:moveTo>
                    <a:pt x="665204" y="0"/>
                  </a:moveTo>
                  <a:lnTo>
                    <a:pt x="618913" y="50800"/>
                  </a:lnTo>
                  <a:lnTo>
                    <a:pt x="711454" y="50800"/>
                  </a:lnTo>
                  <a:lnTo>
                    <a:pt x="665204" y="0"/>
                  </a:lnTo>
                  <a:close/>
                </a:path>
              </a:pathLst>
            </a:custGeom>
            <a:solidFill>
              <a:srgbClr val="61A9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bject 59">
              <a:extLst>
                <a:ext uri="{FF2B5EF4-FFF2-40B4-BE49-F238E27FC236}">
                  <a16:creationId xmlns:a16="http://schemas.microsoft.com/office/drawing/2014/main" id="{6BEF4A03-DFF1-4C4E-B723-3DFA58268BC6}"/>
                </a:ext>
              </a:extLst>
            </p:cNvPr>
            <p:cNvSpPr/>
            <p:nvPr/>
          </p:nvSpPr>
          <p:spPr>
            <a:xfrm>
              <a:off x="7666704" y="4994032"/>
              <a:ext cx="334236" cy="1628053"/>
            </a:xfrm>
            <a:custGeom>
              <a:avLst/>
              <a:gdLst/>
              <a:ahLst/>
              <a:cxnLst/>
              <a:rect l="l" t="t" r="r" b="b"/>
              <a:pathLst>
                <a:path w="551180" h="2684779">
                  <a:moveTo>
                    <a:pt x="0" y="2684272"/>
                  </a:moveTo>
                  <a:lnTo>
                    <a:pt x="550621" y="2684272"/>
                  </a:lnTo>
                  <a:lnTo>
                    <a:pt x="550621" y="0"/>
                  </a:lnTo>
                  <a:lnTo>
                    <a:pt x="0" y="0"/>
                  </a:lnTo>
                  <a:lnTo>
                    <a:pt x="0" y="2684272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bject 60">
              <a:extLst>
                <a:ext uri="{FF2B5EF4-FFF2-40B4-BE49-F238E27FC236}">
                  <a16:creationId xmlns:a16="http://schemas.microsoft.com/office/drawing/2014/main" id="{3EAEAC6C-7FB4-4BDE-9C11-708AB786FA4B}"/>
                </a:ext>
              </a:extLst>
            </p:cNvPr>
            <p:cNvSpPr/>
            <p:nvPr/>
          </p:nvSpPr>
          <p:spPr>
            <a:xfrm>
              <a:off x="7666704" y="6846590"/>
              <a:ext cx="334236" cy="385"/>
            </a:xfrm>
            <a:custGeom>
              <a:avLst/>
              <a:gdLst/>
              <a:ahLst/>
              <a:cxnLst/>
              <a:rect l="l" t="t" r="r" b="b"/>
              <a:pathLst>
                <a:path w="551180" h="634">
                  <a:moveTo>
                    <a:pt x="0" y="615"/>
                  </a:moveTo>
                  <a:lnTo>
                    <a:pt x="550621" y="615"/>
                  </a:lnTo>
                  <a:lnTo>
                    <a:pt x="550621" y="0"/>
                  </a:lnTo>
                  <a:lnTo>
                    <a:pt x="0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bject 61">
              <a:extLst>
                <a:ext uri="{FF2B5EF4-FFF2-40B4-BE49-F238E27FC236}">
                  <a16:creationId xmlns:a16="http://schemas.microsoft.com/office/drawing/2014/main" id="{C96349F9-C47F-431D-83A6-70E57579AAC9}"/>
                </a:ext>
              </a:extLst>
            </p:cNvPr>
            <p:cNvSpPr/>
            <p:nvPr/>
          </p:nvSpPr>
          <p:spPr>
            <a:xfrm>
              <a:off x="7666704" y="4983251"/>
              <a:ext cx="46208" cy="10782"/>
            </a:xfrm>
            <a:custGeom>
              <a:avLst/>
              <a:gdLst/>
              <a:ahLst/>
              <a:cxnLst/>
              <a:rect l="l" t="t" r="r" b="b"/>
              <a:pathLst>
                <a:path w="76200" h="17779">
                  <a:moveTo>
                    <a:pt x="0" y="17780"/>
                  </a:moveTo>
                  <a:lnTo>
                    <a:pt x="76144" y="17780"/>
                  </a:lnTo>
                  <a:lnTo>
                    <a:pt x="76144" y="0"/>
                  </a:lnTo>
                  <a:lnTo>
                    <a:pt x="0" y="0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bject 62">
              <a:extLst>
                <a:ext uri="{FF2B5EF4-FFF2-40B4-BE49-F238E27FC236}">
                  <a16:creationId xmlns:a16="http://schemas.microsoft.com/office/drawing/2014/main" id="{E5D39A54-DEF4-4974-B825-B999910EA1AD}"/>
                </a:ext>
              </a:extLst>
            </p:cNvPr>
            <p:cNvSpPr/>
            <p:nvPr/>
          </p:nvSpPr>
          <p:spPr>
            <a:xfrm>
              <a:off x="7733209" y="4983309"/>
              <a:ext cx="46208" cy="11167"/>
            </a:xfrm>
            <a:custGeom>
              <a:avLst/>
              <a:gdLst/>
              <a:ahLst/>
              <a:cxnLst/>
              <a:rect l="l" t="t" r="r" b="b"/>
              <a:pathLst>
                <a:path w="76200" h="18415">
                  <a:moveTo>
                    <a:pt x="76144" y="0"/>
                  </a:moveTo>
                  <a:lnTo>
                    <a:pt x="0" y="0"/>
                  </a:lnTo>
                  <a:lnTo>
                    <a:pt x="0" y="17884"/>
                  </a:lnTo>
                  <a:lnTo>
                    <a:pt x="76144" y="17884"/>
                  </a:lnTo>
                  <a:lnTo>
                    <a:pt x="76144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bject 63">
              <a:extLst>
                <a:ext uri="{FF2B5EF4-FFF2-40B4-BE49-F238E27FC236}">
                  <a16:creationId xmlns:a16="http://schemas.microsoft.com/office/drawing/2014/main" id="{9F5538BC-3CCB-47DD-893B-10C3F70FD744}"/>
                </a:ext>
              </a:extLst>
            </p:cNvPr>
            <p:cNvSpPr/>
            <p:nvPr/>
          </p:nvSpPr>
          <p:spPr>
            <a:xfrm>
              <a:off x="7810592" y="4983309"/>
              <a:ext cx="46208" cy="11167"/>
            </a:xfrm>
            <a:custGeom>
              <a:avLst/>
              <a:gdLst/>
              <a:ahLst/>
              <a:cxnLst/>
              <a:rect l="l" t="t" r="r" b="b"/>
              <a:pathLst>
                <a:path w="76200" h="18415">
                  <a:moveTo>
                    <a:pt x="76060" y="0"/>
                  </a:moveTo>
                  <a:lnTo>
                    <a:pt x="0" y="0"/>
                  </a:lnTo>
                  <a:lnTo>
                    <a:pt x="0" y="17884"/>
                  </a:lnTo>
                  <a:lnTo>
                    <a:pt x="76060" y="17884"/>
                  </a:lnTo>
                  <a:lnTo>
                    <a:pt x="76060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bject 64">
              <a:extLst>
                <a:ext uri="{FF2B5EF4-FFF2-40B4-BE49-F238E27FC236}">
                  <a16:creationId xmlns:a16="http://schemas.microsoft.com/office/drawing/2014/main" id="{02224746-7BF0-4B67-A5E3-79DA538D39B1}"/>
                </a:ext>
              </a:extLst>
            </p:cNvPr>
            <p:cNvSpPr/>
            <p:nvPr/>
          </p:nvSpPr>
          <p:spPr>
            <a:xfrm>
              <a:off x="7887929" y="4983309"/>
              <a:ext cx="46208" cy="11167"/>
            </a:xfrm>
            <a:custGeom>
              <a:avLst/>
              <a:gdLst/>
              <a:ahLst/>
              <a:cxnLst/>
              <a:rect l="l" t="t" r="r" b="b"/>
              <a:pathLst>
                <a:path w="76200" h="18415">
                  <a:moveTo>
                    <a:pt x="76133" y="0"/>
                  </a:moveTo>
                  <a:lnTo>
                    <a:pt x="0" y="0"/>
                  </a:lnTo>
                  <a:lnTo>
                    <a:pt x="0" y="17884"/>
                  </a:lnTo>
                  <a:lnTo>
                    <a:pt x="76133" y="17884"/>
                  </a:lnTo>
                  <a:lnTo>
                    <a:pt x="76133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bject 65">
              <a:extLst>
                <a:ext uri="{FF2B5EF4-FFF2-40B4-BE49-F238E27FC236}">
                  <a16:creationId xmlns:a16="http://schemas.microsoft.com/office/drawing/2014/main" id="{FFA2D04A-1811-45A6-A12B-AAE4158FD283}"/>
                </a:ext>
              </a:extLst>
            </p:cNvPr>
            <p:cNvSpPr/>
            <p:nvPr/>
          </p:nvSpPr>
          <p:spPr>
            <a:xfrm>
              <a:off x="7954434" y="4983309"/>
              <a:ext cx="46208" cy="11167"/>
            </a:xfrm>
            <a:custGeom>
              <a:avLst/>
              <a:gdLst/>
              <a:ahLst/>
              <a:cxnLst/>
              <a:rect l="l" t="t" r="r" b="b"/>
              <a:pathLst>
                <a:path w="76200" h="18415">
                  <a:moveTo>
                    <a:pt x="76133" y="0"/>
                  </a:moveTo>
                  <a:lnTo>
                    <a:pt x="0" y="0"/>
                  </a:lnTo>
                  <a:lnTo>
                    <a:pt x="0" y="17884"/>
                  </a:lnTo>
                  <a:lnTo>
                    <a:pt x="76133" y="17884"/>
                  </a:lnTo>
                  <a:lnTo>
                    <a:pt x="76133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bject 66">
              <a:extLst>
                <a:ext uri="{FF2B5EF4-FFF2-40B4-BE49-F238E27FC236}">
                  <a16:creationId xmlns:a16="http://schemas.microsoft.com/office/drawing/2014/main" id="{6FD52E7F-BF01-48C7-BB91-090CED47EF33}"/>
                </a:ext>
              </a:extLst>
            </p:cNvPr>
            <p:cNvSpPr/>
            <p:nvPr/>
          </p:nvSpPr>
          <p:spPr>
            <a:xfrm>
              <a:off x="7828561" y="4947054"/>
              <a:ext cx="11552" cy="36196"/>
            </a:xfrm>
            <a:custGeom>
              <a:avLst/>
              <a:gdLst/>
              <a:ahLst/>
              <a:cxnLst/>
              <a:rect l="l" t="t" r="r" b="b"/>
              <a:pathLst>
                <a:path w="19050" h="59690">
                  <a:moveTo>
                    <a:pt x="0" y="59689"/>
                  </a:moveTo>
                  <a:lnTo>
                    <a:pt x="18994" y="59689"/>
                  </a:lnTo>
                  <a:lnTo>
                    <a:pt x="18994" y="0"/>
                  </a:lnTo>
                  <a:lnTo>
                    <a:pt x="0" y="0"/>
                  </a:lnTo>
                  <a:lnTo>
                    <a:pt x="0" y="59689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bject 67">
              <a:extLst>
                <a:ext uri="{FF2B5EF4-FFF2-40B4-BE49-F238E27FC236}">
                  <a16:creationId xmlns:a16="http://schemas.microsoft.com/office/drawing/2014/main" id="{ED6EE8B0-3275-402B-BA77-8CFD4B06221E}"/>
                </a:ext>
              </a:extLst>
            </p:cNvPr>
            <p:cNvSpPr/>
            <p:nvPr/>
          </p:nvSpPr>
          <p:spPr>
            <a:xfrm>
              <a:off x="7819062" y="4929342"/>
              <a:ext cx="21179" cy="17712"/>
            </a:xfrm>
            <a:custGeom>
              <a:avLst/>
              <a:gdLst/>
              <a:ahLst/>
              <a:cxnLst/>
              <a:rect l="l" t="t" r="r" b="b"/>
              <a:pathLst>
                <a:path w="34925" h="29209">
                  <a:moveTo>
                    <a:pt x="0" y="29210"/>
                  </a:moveTo>
                  <a:lnTo>
                    <a:pt x="34658" y="29210"/>
                  </a:lnTo>
                  <a:lnTo>
                    <a:pt x="34658" y="0"/>
                  </a:lnTo>
                  <a:lnTo>
                    <a:pt x="0" y="0"/>
                  </a:lnTo>
                  <a:lnTo>
                    <a:pt x="0" y="2921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bject 68">
              <a:extLst>
                <a:ext uri="{FF2B5EF4-FFF2-40B4-BE49-F238E27FC236}">
                  <a16:creationId xmlns:a16="http://schemas.microsoft.com/office/drawing/2014/main" id="{6E861FF5-F408-4C12-83AC-DBEAD7B12E8C}"/>
                </a:ext>
              </a:extLst>
            </p:cNvPr>
            <p:cNvSpPr/>
            <p:nvPr/>
          </p:nvSpPr>
          <p:spPr>
            <a:xfrm>
              <a:off x="7819062" y="4927032"/>
              <a:ext cx="24259" cy="2310"/>
            </a:xfrm>
            <a:custGeom>
              <a:avLst/>
              <a:gdLst/>
              <a:ahLst/>
              <a:cxnLst/>
              <a:rect l="l" t="t" r="r" b="b"/>
              <a:pathLst>
                <a:path w="40004" h="3809">
                  <a:moveTo>
                    <a:pt x="0" y="3810"/>
                  </a:moveTo>
                  <a:lnTo>
                    <a:pt x="39977" y="3810"/>
                  </a:lnTo>
                  <a:lnTo>
                    <a:pt x="39977" y="0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bject 69">
              <a:extLst>
                <a:ext uri="{FF2B5EF4-FFF2-40B4-BE49-F238E27FC236}">
                  <a16:creationId xmlns:a16="http://schemas.microsoft.com/office/drawing/2014/main" id="{C0675799-5439-4757-A4C0-972A7FAAB9C3}"/>
                </a:ext>
              </a:extLst>
            </p:cNvPr>
            <p:cNvSpPr/>
            <p:nvPr/>
          </p:nvSpPr>
          <p:spPr>
            <a:xfrm>
              <a:off x="7828561" y="4912399"/>
              <a:ext cx="15018" cy="14632"/>
            </a:xfrm>
            <a:custGeom>
              <a:avLst/>
              <a:gdLst/>
              <a:ahLst/>
              <a:cxnLst/>
              <a:rect l="l" t="t" r="r" b="b"/>
              <a:pathLst>
                <a:path w="24765" h="24129">
                  <a:moveTo>
                    <a:pt x="0" y="24129"/>
                  </a:moveTo>
                  <a:lnTo>
                    <a:pt x="24313" y="24129"/>
                  </a:lnTo>
                  <a:lnTo>
                    <a:pt x="24313" y="0"/>
                  </a:lnTo>
                  <a:lnTo>
                    <a:pt x="0" y="0"/>
                  </a:lnTo>
                  <a:lnTo>
                    <a:pt x="0" y="24129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bject 70">
              <a:extLst>
                <a:ext uri="{FF2B5EF4-FFF2-40B4-BE49-F238E27FC236}">
                  <a16:creationId xmlns:a16="http://schemas.microsoft.com/office/drawing/2014/main" id="{4D644C81-3EE0-4B46-B3C2-C63C18250B20}"/>
                </a:ext>
              </a:extLst>
            </p:cNvPr>
            <p:cNvSpPr/>
            <p:nvPr/>
          </p:nvSpPr>
          <p:spPr>
            <a:xfrm>
              <a:off x="7828561" y="4866960"/>
              <a:ext cx="11552" cy="45438"/>
            </a:xfrm>
            <a:custGeom>
              <a:avLst/>
              <a:gdLst/>
              <a:ahLst/>
              <a:cxnLst/>
              <a:rect l="l" t="t" r="r" b="b"/>
              <a:pathLst>
                <a:path w="19050" h="74929">
                  <a:moveTo>
                    <a:pt x="0" y="74930"/>
                  </a:moveTo>
                  <a:lnTo>
                    <a:pt x="18994" y="74930"/>
                  </a:lnTo>
                  <a:lnTo>
                    <a:pt x="18994" y="0"/>
                  </a:lnTo>
                  <a:lnTo>
                    <a:pt x="0" y="0"/>
                  </a:lnTo>
                  <a:lnTo>
                    <a:pt x="0" y="7493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bject 71">
              <a:extLst>
                <a:ext uri="{FF2B5EF4-FFF2-40B4-BE49-F238E27FC236}">
                  <a16:creationId xmlns:a16="http://schemas.microsoft.com/office/drawing/2014/main" id="{DCEDF2E0-C909-42FB-B1EB-01CD4FDC05FB}"/>
                </a:ext>
              </a:extLst>
            </p:cNvPr>
            <p:cNvSpPr/>
            <p:nvPr/>
          </p:nvSpPr>
          <p:spPr>
            <a:xfrm>
              <a:off x="7820434" y="4835376"/>
              <a:ext cx="28110" cy="31576"/>
            </a:xfrm>
            <a:custGeom>
              <a:avLst/>
              <a:gdLst/>
              <a:ahLst/>
              <a:cxnLst/>
              <a:rect l="l" t="t" r="r" b="b"/>
              <a:pathLst>
                <a:path w="46354" h="52070">
                  <a:moveTo>
                    <a:pt x="45862" y="0"/>
                  </a:moveTo>
                  <a:lnTo>
                    <a:pt x="0" y="0"/>
                  </a:lnTo>
                  <a:lnTo>
                    <a:pt x="0" y="51464"/>
                  </a:lnTo>
                  <a:lnTo>
                    <a:pt x="45862" y="51464"/>
                  </a:lnTo>
                  <a:lnTo>
                    <a:pt x="45862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bject 72">
              <a:extLst>
                <a:ext uri="{FF2B5EF4-FFF2-40B4-BE49-F238E27FC236}">
                  <a16:creationId xmlns:a16="http://schemas.microsoft.com/office/drawing/2014/main" id="{C2BA07EB-BA5B-4884-8687-908A1A61FA0A}"/>
                </a:ext>
              </a:extLst>
            </p:cNvPr>
            <p:cNvSpPr/>
            <p:nvPr/>
          </p:nvSpPr>
          <p:spPr>
            <a:xfrm>
              <a:off x="10752467" y="5739671"/>
              <a:ext cx="186371" cy="1106675"/>
            </a:xfrm>
            <a:custGeom>
              <a:avLst/>
              <a:gdLst/>
              <a:ahLst/>
              <a:cxnLst/>
              <a:rect l="l" t="t" r="r" b="b"/>
              <a:pathLst>
                <a:path w="307340" h="1824990">
                  <a:moveTo>
                    <a:pt x="0" y="1824990"/>
                  </a:moveTo>
                  <a:lnTo>
                    <a:pt x="307236" y="1824990"/>
                  </a:lnTo>
                  <a:lnTo>
                    <a:pt x="307236" y="0"/>
                  </a:lnTo>
                  <a:lnTo>
                    <a:pt x="0" y="0"/>
                  </a:lnTo>
                  <a:lnTo>
                    <a:pt x="0" y="182499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bject 73">
              <a:extLst>
                <a:ext uri="{FF2B5EF4-FFF2-40B4-BE49-F238E27FC236}">
                  <a16:creationId xmlns:a16="http://schemas.microsoft.com/office/drawing/2014/main" id="{BF2A115B-D323-4087-9AB3-A85283A8C7D5}"/>
                </a:ext>
              </a:extLst>
            </p:cNvPr>
            <p:cNvSpPr/>
            <p:nvPr/>
          </p:nvSpPr>
          <p:spPr>
            <a:xfrm>
              <a:off x="10752467" y="5672669"/>
              <a:ext cx="121295" cy="67001"/>
            </a:xfrm>
            <a:custGeom>
              <a:avLst/>
              <a:gdLst/>
              <a:ahLst/>
              <a:cxnLst/>
              <a:rect l="l" t="t" r="r" b="b"/>
              <a:pathLst>
                <a:path w="200025" h="110490">
                  <a:moveTo>
                    <a:pt x="0" y="110489"/>
                  </a:moveTo>
                  <a:lnTo>
                    <a:pt x="199763" y="110489"/>
                  </a:lnTo>
                  <a:lnTo>
                    <a:pt x="199763" y="0"/>
                  </a:lnTo>
                  <a:lnTo>
                    <a:pt x="0" y="0"/>
                  </a:lnTo>
                  <a:lnTo>
                    <a:pt x="0" y="110489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bject 74">
              <a:extLst>
                <a:ext uri="{FF2B5EF4-FFF2-40B4-BE49-F238E27FC236}">
                  <a16:creationId xmlns:a16="http://schemas.microsoft.com/office/drawing/2014/main" id="{805DF994-98A8-4997-81D3-B4FA326F12CF}"/>
                </a:ext>
              </a:extLst>
            </p:cNvPr>
            <p:cNvSpPr/>
            <p:nvPr/>
          </p:nvSpPr>
          <p:spPr>
            <a:xfrm>
              <a:off x="10752467" y="5626461"/>
              <a:ext cx="121295" cy="46208"/>
            </a:xfrm>
            <a:custGeom>
              <a:avLst/>
              <a:gdLst/>
              <a:ahLst/>
              <a:cxnLst/>
              <a:rect l="l" t="t" r="r" b="b"/>
              <a:pathLst>
                <a:path w="200025" h="76200">
                  <a:moveTo>
                    <a:pt x="0" y="76199"/>
                  </a:moveTo>
                  <a:lnTo>
                    <a:pt x="199763" y="76199"/>
                  </a:lnTo>
                  <a:lnTo>
                    <a:pt x="199763" y="0"/>
                  </a:lnTo>
                  <a:lnTo>
                    <a:pt x="0" y="0"/>
                  </a:lnTo>
                  <a:lnTo>
                    <a:pt x="0" y="76199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bject 75">
              <a:extLst>
                <a:ext uri="{FF2B5EF4-FFF2-40B4-BE49-F238E27FC236}">
                  <a16:creationId xmlns:a16="http://schemas.microsoft.com/office/drawing/2014/main" id="{1A09E52F-6681-4764-9DDB-0D9951DEE036}"/>
                </a:ext>
              </a:extLst>
            </p:cNvPr>
            <p:cNvSpPr/>
            <p:nvPr/>
          </p:nvSpPr>
          <p:spPr>
            <a:xfrm>
              <a:off x="10196062" y="5298158"/>
              <a:ext cx="556418" cy="1548730"/>
            </a:xfrm>
            <a:custGeom>
              <a:avLst/>
              <a:gdLst/>
              <a:ahLst/>
              <a:cxnLst/>
              <a:rect l="l" t="t" r="r" b="b"/>
              <a:pathLst>
                <a:path w="917575" h="2553970">
                  <a:moveTo>
                    <a:pt x="917553" y="0"/>
                  </a:moveTo>
                  <a:lnTo>
                    <a:pt x="0" y="0"/>
                  </a:lnTo>
                  <a:lnTo>
                    <a:pt x="0" y="2553478"/>
                  </a:lnTo>
                  <a:lnTo>
                    <a:pt x="917553" y="2553478"/>
                  </a:lnTo>
                  <a:lnTo>
                    <a:pt x="917553" y="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bject 76">
              <a:extLst>
                <a:ext uri="{FF2B5EF4-FFF2-40B4-BE49-F238E27FC236}">
                  <a16:creationId xmlns:a16="http://schemas.microsoft.com/office/drawing/2014/main" id="{31C9472C-DFA5-4C56-9D90-5869873783D7}"/>
                </a:ext>
              </a:extLst>
            </p:cNvPr>
            <p:cNvSpPr/>
            <p:nvPr/>
          </p:nvSpPr>
          <p:spPr>
            <a:xfrm>
              <a:off x="10240814" y="5277125"/>
              <a:ext cx="467083" cy="0"/>
            </a:xfrm>
            <a:custGeom>
              <a:avLst/>
              <a:gdLst/>
              <a:ahLst/>
              <a:cxnLst/>
              <a:rect l="l" t="t" r="r" b="b"/>
              <a:pathLst>
                <a:path w="770255">
                  <a:moveTo>
                    <a:pt x="0" y="0"/>
                  </a:moveTo>
                  <a:lnTo>
                    <a:pt x="769955" y="0"/>
                  </a:lnTo>
                </a:path>
              </a:pathLst>
            </a:custGeom>
            <a:ln w="69369">
              <a:solidFill>
                <a:srgbClr val="B3B5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bject 77">
              <a:extLst>
                <a:ext uri="{FF2B5EF4-FFF2-40B4-BE49-F238E27FC236}">
                  <a16:creationId xmlns:a16="http://schemas.microsoft.com/office/drawing/2014/main" id="{DD5FB6AA-EE19-4ECA-B3FC-6B7AEF4B1D70}"/>
                </a:ext>
              </a:extLst>
            </p:cNvPr>
            <p:cNvSpPr/>
            <p:nvPr/>
          </p:nvSpPr>
          <p:spPr>
            <a:xfrm>
              <a:off x="10196062" y="5147515"/>
              <a:ext cx="556418" cy="108588"/>
            </a:xfrm>
            <a:custGeom>
              <a:avLst/>
              <a:gdLst/>
              <a:ahLst/>
              <a:cxnLst/>
              <a:rect l="l" t="t" r="r" b="b"/>
              <a:pathLst>
                <a:path w="917575" h="179070">
                  <a:moveTo>
                    <a:pt x="917553" y="0"/>
                  </a:moveTo>
                  <a:lnTo>
                    <a:pt x="0" y="0"/>
                  </a:lnTo>
                  <a:lnTo>
                    <a:pt x="0" y="179052"/>
                  </a:lnTo>
                  <a:lnTo>
                    <a:pt x="917553" y="179052"/>
                  </a:lnTo>
                  <a:lnTo>
                    <a:pt x="917553" y="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bject 78">
              <a:extLst>
                <a:ext uri="{FF2B5EF4-FFF2-40B4-BE49-F238E27FC236}">
                  <a16:creationId xmlns:a16="http://schemas.microsoft.com/office/drawing/2014/main" id="{984EBFFC-03E1-42A1-AB00-ECD637D099F3}"/>
                </a:ext>
              </a:extLst>
            </p:cNvPr>
            <p:cNvSpPr/>
            <p:nvPr/>
          </p:nvSpPr>
          <p:spPr>
            <a:xfrm>
              <a:off x="10389425" y="5101366"/>
              <a:ext cx="27340" cy="46208"/>
            </a:xfrm>
            <a:custGeom>
              <a:avLst/>
              <a:gdLst/>
              <a:ahLst/>
              <a:cxnLst/>
              <a:rect l="l" t="t" r="r" b="b"/>
              <a:pathLst>
                <a:path w="45084" h="76200">
                  <a:moveTo>
                    <a:pt x="44794" y="0"/>
                  </a:moveTo>
                  <a:lnTo>
                    <a:pt x="0" y="0"/>
                  </a:lnTo>
                  <a:lnTo>
                    <a:pt x="0" y="76102"/>
                  </a:lnTo>
                  <a:lnTo>
                    <a:pt x="44794" y="76102"/>
                  </a:lnTo>
                  <a:lnTo>
                    <a:pt x="44794" y="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bject 79">
              <a:extLst>
                <a:ext uri="{FF2B5EF4-FFF2-40B4-BE49-F238E27FC236}">
                  <a16:creationId xmlns:a16="http://schemas.microsoft.com/office/drawing/2014/main" id="{C00B1834-7008-4A80-A091-DD023817C0F8}"/>
                </a:ext>
              </a:extLst>
            </p:cNvPr>
            <p:cNvSpPr/>
            <p:nvPr/>
          </p:nvSpPr>
          <p:spPr>
            <a:xfrm>
              <a:off x="10436926" y="5101366"/>
              <a:ext cx="27340" cy="46208"/>
            </a:xfrm>
            <a:custGeom>
              <a:avLst/>
              <a:gdLst/>
              <a:ahLst/>
              <a:cxnLst/>
              <a:rect l="l" t="t" r="r" b="b"/>
              <a:pathLst>
                <a:path w="45084" h="76200">
                  <a:moveTo>
                    <a:pt x="44804" y="0"/>
                  </a:moveTo>
                  <a:lnTo>
                    <a:pt x="0" y="0"/>
                  </a:lnTo>
                  <a:lnTo>
                    <a:pt x="0" y="76102"/>
                  </a:lnTo>
                  <a:lnTo>
                    <a:pt x="44804" y="76102"/>
                  </a:lnTo>
                  <a:lnTo>
                    <a:pt x="44804" y="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bject 80">
              <a:extLst>
                <a:ext uri="{FF2B5EF4-FFF2-40B4-BE49-F238E27FC236}">
                  <a16:creationId xmlns:a16="http://schemas.microsoft.com/office/drawing/2014/main" id="{7FF0C16F-93BB-449D-95A1-B40C443033C3}"/>
                </a:ext>
              </a:extLst>
            </p:cNvPr>
            <p:cNvSpPr/>
            <p:nvPr/>
          </p:nvSpPr>
          <p:spPr>
            <a:xfrm>
              <a:off x="10484427" y="5101366"/>
              <a:ext cx="27340" cy="46208"/>
            </a:xfrm>
            <a:custGeom>
              <a:avLst/>
              <a:gdLst/>
              <a:ahLst/>
              <a:cxnLst/>
              <a:rect l="l" t="t" r="r" b="b"/>
              <a:pathLst>
                <a:path w="45084" h="76200">
                  <a:moveTo>
                    <a:pt x="44804" y="0"/>
                  </a:moveTo>
                  <a:lnTo>
                    <a:pt x="0" y="0"/>
                  </a:lnTo>
                  <a:lnTo>
                    <a:pt x="0" y="76102"/>
                  </a:lnTo>
                  <a:lnTo>
                    <a:pt x="44804" y="76102"/>
                  </a:lnTo>
                  <a:lnTo>
                    <a:pt x="44804" y="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bject 81">
              <a:extLst>
                <a:ext uri="{FF2B5EF4-FFF2-40B4-BE49-F238E27FC236}">
                  <a16:creationId xmlns:a16="http://schemas.microsoft.com/office/drawing/2014/main" id="{07EFE0E7-838D-43D7-8E78-9B0CDE743019}"/>
                </a:ext>
              </a:extLst>
            </p:cNvPr>
            <p:cNvSpPr/>
            <p:nvPr/>
          </p:nvSpPr>
          <p:spPr>
            <a:xfrm>
              <a:off x="10531928" y="5101366"/>
              <a:ext cx="27340" cy="46208"/>
            </a:xfrm>
            <a:custGeom>
              <a:avLst/>
              <a:gdLst/>
              <a:ahLst/>
              <a:cxnLst/>
              <a:rect l="l" t="t" r="r" b="b"/>
              <a:pathLst>
                <a:path w="45084" h="76200">
                  <a:moveTo>
                    <a:pt x="44815" y="0"/>
                  </a:moveTo>
                  <a:lnTo>
                    <a:pt x="0" y="0"/>
                  </a:lnTo>
                  <a:lnTo>
                    <a:pt x="0" y="76102"/>
                  </a:lnTo>
                  <a:lnTo>
                    <a:pt x="44815" y="76102"/>
                  </a:lnTo>
                  <a:lnTo>
                    <a:pt x="44815" y="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bject 82">
              <a:extLst>
                <a:ext uri="{FF2B5EF4-FFF2-40B4-BE49-F238E27FC236}">
                  <a16:creationId xmlns:a16="http://schemas.microsoft.com/office/drawing/2014/main" id="{7BE5C128-29D6-48F7-B062-D4A796CB4A9E}"/>
                </a:ext>
              </a:extLst>
            </p:cNvPr>
            <p:cNvSpPr/>
            <p:nvPr/>
          </p:nvSpPr>
          <p:spPr>
            <a:xfrm>
              <a:off x="5218729" y="5637424"/>
              <a:ext cx="402007" cy="1209489"/>
            </a:xfrm>
            <a:custGeom>
              <a:avLst/>
              <a:gdLst/>
              <a:ahLst/>
              <a:cxnLst/>
              <a:rect l="l" t="t" r="r" b="b"/>
              <a:pathLst>
                <a:path w="662940" h="1994534">
                  <a:moveTo>
                    <a:pt x="662482" y="0"/>
                  </a:moveTo>
                  <a:lnTo>
                    <a:pt x="0" y="0"/>
                  </a:lnTo>
                  <a:lnTo>
                    <a:pt x="0" y="1994003"/>
                  </a:lnTo>
                  <a:lnTo>
                    <a:pt x="662482" y="1994003"/>
                  </a:lnTo>
                  <a:lnTo>
                    <a:pt x="662482" y="0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bject 83">
              <a:extLst>
                <a:ext uri="{FF2B5EF4-FFF2-40B4-BE49-F238E27FC236}">
                  <a16:creationId xmlns:a16="http://schemas.microsoft.com/office/drawing/2014/main" id="{B6AB7EF2-7B08-4389-8994-0C6C2B990352}"/>
                </a:ext>
              </a:extLst>
            </p:cNvPr>
            <p:cNvSpPr/>
            <p:nvPr/>
          </p:nvSpPr>
          <p:spPr>
            <a:xfrm>
              <a:off x="5264877" y="5580443"/>
              <a:ext cx="95111" cy="56990"/>
            </a:xfrm>
            <a:custGeom>
              <a:avLst/>
              <a:gdLst/>
              <a:ahLst/>
              <a:cxnLst/>
              <a:rect l="l" t="t" r="r" b="b"/>
              <a:pathLst>
                <a:path w="156845" h="93979">
                  <a:moveTo>
                    <a:pt x="156665" y="0"/>
                  </a:moveTo>
                  <a:lnTo>
                    <a:pt x="0" y="0"/>
                  </a:lnTo>
                  <a:lnTo>
                    <a:pt x="0" y="93965"/>
                  </a:lnTo>
                  <a:lnTo>
                    <a:pt x="156665" y="93965"/>
                  </a:lnTo>
                  <a:lnTo>
                    <a:pt x="156665" y="0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bject 84">
              <a:extLst>
                <a:ext uri="{FF2B5EF4-FFF2-40B4-BE49-F238E27FC236}">
                  <a16:creationId xmlns:a16="http://schemas.microsoft.com/office/drawing/2014/main" id="{A231DE9E-70A0-419D-A3C2-5553D91432FF}"/>
                </a:ext>
              </a:extLst>
            </p:cNvPr>
            <p:cNvSpPr/>
            <p:nvPr/>
          </p:nvSpPr>
          <p:spPr>
            <a:xfrm>
              <a:off x="5427737" y="5547858"/>
              <a:ext cx="138623" cy="89720"/>
            </a:xfrm>
            <a:custGeom>
              <a:avLst/>
              <a:gdLst/>
              <a:ahLst/>
              <a:cxnLst/>
              <a:rect l="l" t="t" r="r" b="b"/>
              <a:pathLst>
                <a:path w="228600" h="147954">
                  <a:moveTo>
                    <a:pt x="228275" y="0"/>
                  </a:moveTo>
                  <a:lnTo>
                    <a:pt x="0" y="0"/>
                  </a:lnTo>
                  <a:lnTo>
                    <a:pt x="0" y="147702"/>
                  </a:lnTo>
                  <a:lnTo>
                    <a:pt x="228275" y="147702"/>
                  </a:lnTo>
                  <a:lnTo>
                    <a:pt x="228275" y="0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bject 85">
              <a:extLst>
                <a:ext uri="{FF2B5EF4-FFF2-40B4-BE49-F238E27FC236}">
                  <a16:creationId xmlns:a16="http://schemas.microsoft.com/office/drawing/2014/main" id="{398757BD-E0F7-4E96-A5B7-361274147347}"/>
                </a:ext>
              </a:extLst>
            </p:cNvPr>
            <p:cNvSpPr/>
            <p:nvPr/>
          </p:nvSpPr>
          <p:spPr>
            <a:xfrm>
              <a:off x="8364927" y="4292937"/>
              <a:ext cx="1406641" cy="2553748"/>
            </a:xfrm>
            <a:custGeom>
              <a:avLst/>
              <a:gdLst/>
              <a:ahLst/>
              <a:cxnLst/>
              <a:rect l="l" t="t" r="r" b="b"/>
              <a:pathLst>
                <a:path w="2319655" h="4211320">
                  <a:moveTo>
                    <a:pt x="2319416" y="73055"/>
                  </a:moveTo>
                  <a:lnTo>
                    <a:pt x="1175377" y="73055"/>
                  </a:lnTo>
                  <a:lnTo>
                    <a:pt x="1175377" y="1213533"/>
                  </a:lnTo>
                  <a:lnTo>
                    <a:pt x="771222" y="1213533"/>
                  </a:lnTo>
                  <a:lnTo>
                    <a:pt x="771222" y="1599165"/>
                  </a:lnTo>
                  <a:lnTo>
                    <a:pt x="385579" y="1599165"/>
                  </a:lnTo>
                  <a:lnTo>
                    <a:pt x="385579" y="1984787"/>
                  </a:lnTo>
                  <a:lnTo>
                    <a:pt x="0" y="1984787"/>
                  </a:lnTo>
                  <a:lnTo>
                    <a:pt x="0" y="4211162"/>
                  </a:lnTo>
                  <a:lnTo>
                    <a:pt x="2319416" y="4211162"/>
                  </a:lnTo>
                  <a:lnTo>
                    <a:pt x="2319416" y="73055"/>
                  </a:lnTo>
                  <a:close/>
                </a:path>
                <a:path w="2319655" h="4211320">
                  <a:moveTo>
                    <a:pt x="1747391" y="0"/>
                  </a:moveTo>
                  <a:lnTo>
                    <a:pt x="1697134" y="5059"/>
                  </a:lnTo>
                  <a:lnTo>
                    <a:pt x="1650249" y="19580"/>
                  </a:lnTo>
                  <a:lnTo>
                    <a:pt x="1607685" y="42574"/>
                  </a:lnTo>
                  <a:lnTo>
                    <a:pt x="1570391" y="73055"/>
                  </a:lnTo>
                  <a:lnTo>
                    <a:pt x="1924412" y="73055"/>
                  </a:lnTo>
                  <a:lnTo>
                    <a:pt x="1887142" y="42574"/>
                  </a:lnTo>
                  <a:lnTo>
                    <a:pt x="1844568" y="19580"/>
                  </a:lnTo>
                  <a:lnTo>
                    <a:pt x="1797661" y="5059"/>
                  </a:lnTo>
                  <a:lnTo>
                    <a:pt x="1747391" y="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bject 86">
              <a:extLst>
                <a:ext uri="{FF2B5EF4-FFF2-40B4-BE49-F238E27FC236}">
                  <a16:creationId xmlns:a16="http://schemas.microsoft.com/office/drawing/2014/main" id="{C8B782CA-1D18-41F2-ADD4-D837430557F8}"/>
                </a:ext>
              </a:extLst>
            </p:cNvPr>
            <p:cNvSpPr/>
            <p:nvPr/>
          </p:nvSpPr>
          <p:spPr>
            <a:xfrm>
              <a:off x="8714381" y="5146967"/>
              <a:ext cx="803630" cy="1699675"/>
            </a:xfrm>
            <a:custGeom>
              <a:avLst/>
              <a:gdLst/>
              <a:ahLst/>
              <a:cxnLst/>
              <a:rect l="l" t="t" r="r" b="b"/>
              <a:pathLst>
                <a:path w="1325244" h="2802890">
                  <a:moveTo>
                    <a:pt x="1324671" y="0"/>
                  </a:moveTo>
                  <a:lnTo>
                    <a:pt x="0" y="0"/>
                  </a:lnTo>
                  <a:lnTo>
                    <a:pt x="0" y="2802802"/>
                  </a:lnTo>
                  <a:lnTo>
                    <a:pt x="1324671" y="2802802"/>
                  </a:lnTo>
                  <a:lnTo>
                    <a:pt x="1324671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bject 87">
              <a:extLst>
                <a:ext uri="{FF2B5EF4-FFF2-40B4-BE49-F238E27FC236}">
                  <a16:creationId xmlns:a16="http://schemas.microsoft.com/office/drawing/2014/main" id="{DEB629C4-C0C6-4FF1-ABC6-90589AAE8727}"/>
                </a:ext>
              </a:extLst>
            </p:cNvPr>
            <p:cNvSpPr/>
            <p:nvPr/>
          </p:nvSpPr>
          <p:spPr>
            <a:xfrm>
              <a:off x="8842185" y="5128869"/>
              <a:ext cx="664621" cy="0"/>
            </a:xfrm>
            <a:custGeom>
              <a:avLst/>
              <a:gdLst/>
              <a:ahLst/>
              <a:cxnLst/>
              <a:rect l="l" t="t" r="r" b="b"/>
              <a:pathLst>
                <a:path w="1096009">
                  <a:moveTo>
                    <a:pt x="0" y="0"/>
                  </a:moveTo>
                  <a:lnTo>
                    <a:pt x="1095903" y="0"/>
                  </a:lnTo>
                </a:path>
              </a:pathLst>
            </a:custGeom>
            <a:ln w="59689">
              <a:solidFill>
                <a:srgbClr val="95979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bject 88">
              <a:extLst>
                <a:ext uri="{FF2B5EF4-FFF2-40B4-BE49-F238E27FC236}">
                  <a16:creationId xmlns:a16="http://schemas.microsoft.com/office/drawing/2014/main" id="{76D85A0F-90CB-4AD6-B92C-FF3E854D3CDE}"/>
                </a:ext>
              </a:extLst>
            </p:cNvPr>
            <p:cNvSpPr/>
            <p:nvPr/>
          </p:nvSpPr>
          <p:spPr>
            <a:xfrm>
              <a:off x="8842185" y="5008344"/>
              <a:ext cx="222952" cy="102427"/>
            </a:xfrm>
            <a:custGeom>
              <a:avLst/>
              <a:gdLst/>
              <a:ahLst/>
              <a:cxnLst/>
              <a:rect l="l" t="t" r="r" b="b"/>
              <a:pathLst>
                <a:path w="367665" h="168909">
                  <a:moveTo>
                    <a:pt x="0" y="168910"/>
                  </a:moveTo>
                  <a:lnTo>
                    <a:pt x="367287" y="168910"/>
                  </a:lnTo>
                  <a:lnTo>
                    <a:pt x="367287" y="0"/>
                  </a:lnTo>
                  <a:lnTo>
                    <a:pt x="0" y="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bject 89">
              <a:extLst>
                <a:ext uri="{FF2B5EF4-FFF2-40B4-BE49-F238E27FC236}">
                  <a16:creationId xmlns:a16="http://schemas.microsoft.com/office/drawing/2014/main" id="{CD235A71-C1F2-46C9-B2C5-C8157DB0DEDF}"/>
                </a:ext>
              </a:extLst>
            </p:cNvPr>
            <p:cNvSpPr/>
            <p:nvPr/>
          </p:nvSpPr>
          <p:spPr>
            <a:xfrm>
              <a:off x="9309557" y="5009747"/>
              <a:ext cx="197538" cy="100887"/>
            </a:xfrm>
            <a:custGeom>
              <a:avLst/>
              <a:gdLst/>
              <a:ahLst/>
              <a:cxnLst/>
              <a:rect l="l" t="t" r="r" b="b"/>
              <a:pathLst>
                <a:path w="325755" h="166370">
                  <a:moveTo>
                    <a:pt x="325173" y="0"/>
                  </a:moveTo>
                  <a:lnTo>
                    <a:pt x="0" y="0"/>
                  </a:lnTo>
                  <a:lnTo>
                    <a:pt x="0" y="166099"/>
                  </a:lnTo>
                  <a:lnTo>
                    <a:pt x="325173" y="166099"/>
                  </a:lnTo>
                  <a:lnTo>
                    <a:pt x="325173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bject 90">
              <a:extLst>
                <a:ext uri="{FF2B5EF4-FFF2-40B4-BE49-F238E27FC236}">
                  <a16:creationId xmlns:a16="http://schemas.microsoft.com/office/drawing/2014/main" id="{21D56A1E-1F8B-4EBF-AED7-0DE7B5EBA124}"/>
                </a:ext>
              </a:extLst>
            </p:cNvPr>
            <p:cNvSpPr/>
            <p:nvPr/>
          </p:nvSpPr>
          <p:spPr>
            <a:xfrm>
              <a:off x="9360670" y="5002617"/>
              <a:ext cx="62380" cy="0"/>
            </a:xfrm>
            <a:custGeom>
              <a:avLst/>
              <a:gdLst/>
              <a:ahLst/>
              <a:cxnLst/>
              <a:rect l="l" t="t" r="r" b="b"/>
              <a:pathLst>
                <a:path w="102869">
                  <a:moveTo>
                    <a:pt x="0" y="0"/>
                  </a:moveTo>
                  <a:lnTo>
                    <a:pt x="102363" y="0"/>
                  </a:lnTo>
                </a:path>
              </a:pathLst>
            </a:custGeom>
            <a:ln w="23517">
              <a:solidFill>
                <a:srgbClr val="95979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bject 91">
              <a:extLst>
                <a:ext uri="{FF2B5EF4-FFF2-40B4-BE49-F238E27FC236}">
                  <a16:creationId xmlns:a16="http://schemas.microsoft.com/office/drawing/2014/main" id="{191B3032-E781-4B10-A0FB-D0E62E7401A3}"/>
                </a:ext>
              </a:extLst>
            </p:cNvPr>
            <p:cNvSpPr/>
            <p:nvPr/>
          </p:nvSpPr>
          <p:spPr>
            <a:xfrm>
              <a:off x="8955378" y="5001858"/>
              <a:ext cx="62380" cy="0"/>
            </a:xfrm>
            <a:custGeom>
              <a:avLst/>
              <a:gdLst/>
              <a:ahLst/>
              <a:cxnLst/>
              <a:rect l="l" t="t" r="r" b="b"/>
              <a:pathLst>
                <a:path w="102869">
                  <a:moveTo>
                    <a:pt x="0" y="0"/>
                  </a:moveTo>
                  <a:lnTo>
                    <a:pt x="102352" y="0"/>
                  </a:lnTo>
                </a:path>
              </a:pathLst>
            </a:custGeom>
            <a:ln w="21015">
              <a:solidFill>
                <a:srgbClr val="95979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bject 92">
              <a:extLst>
                <a:ext uri="{FF2B5EF4-FFF2-40B4-BE49-F238E27FC236}">
                  <a16:creationId xmlns:a16="http://schemas.microsoft.com/office/drawing/2014/main" id="{3D09A998-DC9B-462E-859B-0065F13C65BF}"/>
                </a:ext>
              </a:extLst>
            </p:cNvPr>
            <p:cNvSpPr/>
            <p:nvPr/>
          </p:nvSpPr>
          <p:spPr>
            <a:xfrm>
              <a:off x="4143522" y="5578185"/>
              <a:ext cx="884493" cy="1268788"/>
            </a:xfrm>
            <a:custGeom>
              <a:avLst/>
              <a:gdLst/>
              <a:ahLst/>
              <a:cxnLst/>
              <a:rect l="l" t="t" r="r" b="b"/>
              <a:pathLst>
                <a:path w="1458595" h="2092325">
                  <a:moveTo>
                    <a:pt x="1458552" y="0"/>
                  </a:moveTo>
                  <a:lnTo>
                    <a:pt x="0" y="0"/>
                  </a:lnTo>
                  <a:lnTo>
                    <a:pt x="0" y="2091693"/>
                  </a:lnTo>
                  <a:lnTo>
                    <a:pt x="1458552" y="2091693"/>
                  </a:lnTo>
                  <a:lnTo>
                    <a:pt x="1458552" y="0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bject 93">
              <a:extLst>
                <a:ext uri="{FF2B5EF4-FFF2-40B4-BE49-F238E27FC236}">
                  <a16:creationId xmlns:a16="http://schemas.microsoft.com/office/drawing/2014/main" id="{7288DF36-1323-41DB-828D-C1576A8E50B9}"/>
                </a:ext>
              </a:extLst>
            </p:cNvPr>
            <p:cNvSpPr/>
            <p:nvPr/>
          </p:nvSpPr>
          <p:spPr>
            <a:xfrm>
              <a:off x="4209342" y="5525547"/>
              <a:ext cx="742404" cy="52754"/>
            </a:xfrm>
            <a:custGeom>
              <a:avLst/>
              <a:gdLst/>
              <a:ahLst/>
              <a:cxnLst/>
              <a:rect l="l" t="t" r="r" b="b"/>
              <a:pathLst>
                <a:path w="1224279" h="86995">
                  <a:moveTo>
                    <a:pt x="1224109" y="0"/>
                  </a:moveTo>
                  <a:lnTo>
                    <a:pt x="0" y="0"/>
                  </a:lnTo>
                  <a:lnTo>
                    <a:pt x="0" y="86803"/>
                  </a:lnTo>
                  <a:lnTo>
                    <a:pt x="1224109" y="86803"/>
                  </a:lnTo>
                  <a:lnTo>
                    <a:pt x="1224109" y="0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bject 94">
              <a:extLst>
                <a:ext uri="{FF2B5EF4-FFF2-40B4-BE49-F238E27FC236}">
                  <a16:creationId xmlns:a16="http://schemas.microsoft.com/office/drawing/2014/main" id="{9EE46BE5-28DD-4FC3-AE84-86E9C45D3864}"/>
                </a:ext>
              </a:extLst>
            </p:cNvPr>
            <p:cNvSpPr/>
            <p:nvPr/>
          </p:nvSpPr>
          <p:spPr>
            <a:xfrm>
              <a:off x="4272507" y="5464998"/>
              <a:ext cx="474014" cy="60840"/>
            </a:xfrm>
            <a:custGeom>
              <a:avLst/>
              <a:gdLst/>
              <a:ahLst/>
              <a:cxnLst/>
              <a:rect l="l" t="t" r="r" b="b"/>
              <a:pathLst>
                <a:path w="781684" h="100329">
                  <a:moveTo>
                    <a:pt x="781368" y="0"/>
                  </a:moveTo>
                  <a:lnTo>
                    <a:pt x="0" y="0"/>
                  </a:lnTo>
                  <a:lnTo>
                    <a:pt x="0" y="99850"/>
                  </a:lnTo>
                  <a:lnTo>
                    <a:pt x="781368" y="99850"/>
                  </a:lnTo>
                  <a:lnTo>
                    <a:pt x="781368" y="0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bject 95">
              <a:extLst>
                <a:ext uri="{FF2B5EF4-FFF2-40B4-BE49-F238E27FC236}">
                  <a16:creationId xmlns:a16="http://schemas.microsoft.com/office/drawing/2014/main" id="{C9C4FC71-7D89-4D7D-AE68-7CFDB0BDEA18}"/>
                </a:ext>
              </a:extLst>
            </p:cNvPr>
            <p:cNvSpPr/>
            <p:nvPr/>
          </p:nvSpPr>
          <p:spPr>
            <a:xfrm>
              <a:off x="4820029" y="5500539"/>
              <a:ext cx="105508" cy="0"/>
            </a:xfrm>
            <a:custGeom>
              <a:avLst/>
              <a:gdLst/>
              <a:ahLst/>
              <a:cxnLst/>
              <a:rect l="l" t="t" r="r" b="b"/>
              <a:pathLst>
                <a:path w="173990">
                  <a:moveTo>
                    <a:pt x="0" y="0"/>
                  </a:moveTo>
                  <a:lnTo>
                    <a:pt x="173649" y="0"/>
                  </a:lnTo>
                </a:path>
              </a:pathLst>
            </a:custGeom>
            <a:ln w="82479">
              <a:solidFill>
                <a:srgbClr val="367F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bject 96">
              <a:extLst>
                <a:ext uri="{FF2B5EF4-FFF2-40B4-BE49-F238E27FC236}">
                  <a16:creationId xmlns:a16="http://schemas.microsoft.com/office/drawing/2014/main" id="{222E59E3-7663-4CC0-95BE-9C8E71F6709E}"/>
                </a:ext>
              </a:extLst>
            </p:cNvPr>
            <p:cNvSpPr/>
            <p:nvPr/>
          </p:nvSpPr>
          <p:spPr>
            <a:xfrm>
              <a:off x="4335685" y="5436062"/>
              <a:ext cx="16173" cy="29266"/>
            </a:xfrm>
            <a:custGeom>
              <a:avLst/>
              <a:gdLst/>
              <a:ahLst/>
              <a:cxnLst/>
              <a:rect l="l" t="t" r="r" b="b"/>
              <a:pathLst>
                <a:path w="26670" h="48259">
                  <a:moveTo>
                    <a:pt x="26041" y="0"/>
                  </a:moveTo>
                  <a:lnTo>
                    <a:pt x="0" y="0"/>
                  </a:lnTo>
                  <a:lnTo>
                    <a:pt x="0" y="47715"/>
                  </a:lnTo>
                  <a:lnTo>
                    <a:pt x="26041" y="47715"/>
                  </a:lnTo>
                  <a:lnTo>
                    <a:pt x="26041" y="0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bject 97">
              <a:extLst>
                <a:ext uri="{FF2B5EF4-FFF2-40B4-BE49-F238E27FC236}">
                  <a16:creationId xmlns:a16="http://schemas.microsoft.com/office/drawing/2014/main" id="{5627F7FF-1A9B-454D-94AF-8E70692F2EC6}"/>
                </a:ext>
              </a:extLst>
            </p:cNvPr>
            <p:cNvSpPr/>
            <p:nvPr/>
          </p:nvSpPr>
          <p:spPr>
            <a:xfrm>
              <a:off x="4464669" y="5436062"/>
              <a:ext cx="16173" cy="29266"/>
            </a:xfrm>
            <a:custGeom>
              <a:avLst/>
              <a:gdLst/>
              <a:ahLst/>
              <a:cxnLst/>
              <a:rect l="l" t="t" r="r" b="b"/>
              <a:pathLst>
                <a:path w="26670" h="48259">
                  <a:moveTo>
                    <a:pt x="26051" y="0"/>
                  </a:moveTo>
                  <a:lnTo>
                    <a:pt x="0" y="0"/>
                  </a:lnTo>
                  <a:lnTo>
                    <a:pt x="0" y="47715"/>
                  </a:lnTo>
                  <a:lnTo>
                    <a:pt x="26051" y="47715"/>
                  </a:lnTo>
                  <a:lnTo>
                    <a:pt x="26051" y="0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bject 98">
              <a:extLst>
                <a:ext uri="{FF2B5EF4-FFF2-40B4-BE49-F238E27FC236}">
                  <a16:creationId xmlns:a16="http://schemas.microsoft.com/office/drawing/2014/main" id="{9F0A32A9-3873-4348-8CF1-B3BDE22110C9}"/>
                </a:ext>
              </a:extLst>
            </p:cNvPr>
            <p:cNvSpPr/>
            <p:nvPr/>
          </p:nvSpPr>
          <p:spPr>
            <a:xfrm>
              <a:off x="4593654" y="5436062"/>
              <a:ext cx="16173" cy="29266"/>
            </a:xfrm>
            <a:custGeom>
              <a:avLst/>
              <a:gdLst/>
              <a:ahLst/>
              <a:cxnLst/>
              <a:rect l="l" t="t" r="r" b="b"/>
              <a:pathLst>
                <a:path w="26670" h="48259">
                  <a:moveTo>
                    <a:pt x="26051" y="0"/>
                  </a:moveTo>
                  <a:lnTo>
                    <a:pt x="0" y="0"/>
                  </a:lnTo>
                  <a:lnTo>
                    <a:pt x="0" y="47715"/>
                  </a:lnTo>
                  <a:lnTo>
                    <a:pt x="26051" y="47715"/>
                  </a:lnTo>
                  <a:lnTo>
                    <a:pt x="26051" y="0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bject 99">
              <a:extLst>
                <a:ext uri="{FF2B5EF4-FFF2-40B4-BE49-F238E27FC236}">
                  <a16:creationId xmlns:a16="http://schemas.microsoft.com/office/drawing/2014/main" id="{0A55976B-DADC-472D-A306-9A2DB7E52713}"/>
                </a:ext>
              </a:extLst>
            </p:cNvPr>
            <p:cNvSpPr/>
            <p:nvPr/>
          </p:nvSpPr>
          <p:spPr>
            <a:xfrm>
              <a:off x="6339438" y="4853242"/>
              <a:ext cx="1234132" cy="1993479"/>
            </a:xfrm>
            <a:custGeom>
              <a:avLst/>
              <a:gdLst/>
              <a:ahLst/>
              <a:cxnLst/>
              <a:rect l="l" t="t" r="r" b="b"/>
              <a:pathLst>
                <a:path w="2035175" h="3287395">
                  <a:moveTo>
                    <a:pt x="2034723" y="850738"/>
                  </a:moveTo>
                  <a:lnTo>
                    <a:pt x="1405559" y="850738"/>
                  </a:lnTo>
                  <a:lnTo>
                    <a:pt x="1405559" y="976567"/>
                  </a:lnTo>
                  <a:lnTo>
                    <a:pt x="0" y="976567"/>
                  </a:lnTo>
                  <a:lnTo>
                    <a:pt x="0" y="3287177"/>
                  </a:lnTo>
                  <a:lnTo>
                    <a:pt x="2034723" y="3287177"/>
                  </a:lnTo>
                  <a:lnTo>
                    <a:pt x="2034723" y="850738"/>
                  </a:lnTo>
                  <a:close/>
                </a:path>
                <a:path w="2035175" h="3287395">
                  <a:moveTo>
                    <a:pt x="1367707" y="601782"/>
                  </a:moveTo>
                  <a:lnTo>
                    <a:pt x="295404" y="601782"/>
                  </a:lnTo>
                  <a:lnTo>
                    <a:pt x="295404" y="976567"/>
                  </a:lnTo>
                  <a:lnTo>
                    <a:pt x="1367707" y="976567"/>
                  </a:lnTo>
                  <a:lnTo>
                    <a:pt x="1367707" y="601782"/>
                  </a:lnTo>
                  <a:close/>
                </a:path>
                <a:path w="2035175" h="3287395">
                  <a:moveTo>
                    <a:pt x="1949930" y="768646"/>
                  </a:moveTo>
                  <a:lnTo>
                    <a:pt x="1490352" y="768646"/>
                  </a:lnTo>
                  <a:lnTo>
                    <a:pt x="1490352" y="850738"/>
                  </a:lnTo>
                  <a:lnTo>
                    <a:pt x="1949930" y="850738"/>
                  </a:lnTo>
                  <a:lnTo>
                    <a:pt x="1949930" y="768646"/>
                  </a:lnTo>
                  <a:close/>
                </a:path>
                <a:path w="2035175" h="3287395">
                  <a:moveTo>
                    <a:pt x="1933564" y="708460"/>
                  </a:moveTo>
                  <a:lnTo>
                    <a:pt x="1506791" y="708460"/>
                  </a:lnTo>
                  <a:lnTo>
                    <a:pt x="1506791" y="768646"/>
                  </a:lnTo>
                  <a:lnTo>
                    <a:pt x="1933564" y="768646"/>
                  </a:lnTo>
                  <a:lnTo>
                    <a:pt x="1933564" y="708460"/>
                  </a:lnTo>
                  <a:close/>
                </a:path>
                <a:path w="2035175" h="3287395">
                  <a:moveTo>
                    <a:pt x="1720177" y="506057"/>
                  </a:moveTo>
                  <a:lnTo>
                    <a:pt x="1672369" y="511365"/>
                  </a:lnTo>
                  <a:lnTo>
                    <a:pt x="1628365" y="526505"/>
                  </a:lnTo>
                  <a:lnTo>
                    <a:pt x="1589352" y="550298"/>
                  </a:lnTo>
                  <a:lnTo>
                    <a:pt x="1556520" y="581567"/>
                  </a:lnTo>
                  <a:lnTo>
                    <a:pt x="1531058" y="619135"/>
                  </a:lnTo>
                  <a:lnTo>
                    <a:pt x="1514156" y="661825"/>
                  </a:lnTo>
                  <a:lnTo>
                    <a:pt x="1507001" y="708460"/>
                  </a:lnTo>
                  <a:lnTo>
                    <a:pt x="1933344" y="708460"/>
                  </a:lnTo>
                  <a:lnTo>
                    <a:pt x="1926192" y="661825"/>
                  </a:lnTo>
                  <a:lnTo>
                    <a:pt x="1909291" y="619135"/>
                  </a:lnTo>
                  <a:lnTo>
                    <a:pt x="1883830" y="581567"/>
                  </a:lnTo>
                  <a:lnTo>
                    <a:pt x="1850998" y="550298"/>
                  </a:lnTo>
                  <a:lnTo>
                    <a:pt x="1811986" y="526505"/>
                  </a:lnTo>
                  <a:lnTo>
                    <a:pt x="1767982" y="511365"/>
                  </a:lnTo>
                  <a:lnTo>
                    <a:pt x="1720177" y="506057"/>
                  </a:lnTo>
                  <a:close/>
                </a:path>
                <a:path w="2035175" h="3287395">
                  <a:moveTo>
                    <a:pt x="1141986" y="542988"/>
                  </a:moveTo>
                  <a:lnTo>
                    <a:pt x="475964" y="542988"/>
                  </a:lnTo>
                  <a:lnTo>
                    <a:pt x="475964" y="601782"/>
                  </a:lnTo>
                  <a:lnTo>
                    <a:pt x="1141986" y="601782"/>
                  </a:lnTo>
                  <a:lnTo>
                    <a:pt x="1141986" y="594966"/>
                  </a:lnTo>
                  <a:lnTo>
                    <a:pt x="486875" y="594966"/>
                  </a:lnTo>
                  <a:lnTo>
                    <a:pt x="486875" y="553920"/>
                  </a:lnTo>
                  <a:lnTo>
                    <a:pt x="1141986" y="553920"/>
                  </a:lnTo>
                  <a:lnTo>
                    <a:pt x="1141986" y="542988"/>
                  </a:lnTo>
                  <a:close/>
                </a:path>
                <a:path w="2035175" h="3287395">
                  <a:moveTo>
                    <a:pt x="577406" y="553920"/>
                  </a:moveTo>
                  <a:lnTo>
                    <a:pt x="522193" y="553920"/>
                  </a:lnTo>
                  <a:lnTo>
                    <a:pt x="521764" y="555826"/>
                  </a:lnTo>
                  <a:lnTo>
                    <a:pt x="521645" y="567584"/>
                  </a:lnTo>
                  <a:lnTo>
                    <a:pt x="524528" y="574129"/>
                  </a:lnTo>
                  <a:lnTo>
                    <a:pt x="529271" y="579207"/>
                  </a:lnTo>
                  <a:lnTo>
                    <a:pt x="529271" y="594966"/>
                  </a:lnTo>
                  <a:lnTo>
                    <a:pt x="540192" y="594966"/>
                  </a:lnTo>
                  <a:lnTo>
                    <a:pt x="540192" y="586338"/>
                  </a:lnTo>
                  <a:lnTo>
                    <a:pt x="559725" y="586338"/>
                  </a:lnTo>
                  <a:lnTo>
                    <a:pt x="562108" y="585186"/>
                  </a:lnTo>
                  <a:lnTo>
                    <a:pt x="573019" y="585186"/>
                  </a:lnTo>
                  <a:lnTo>
                    <a:pt x="573019" y="575877"/>
                  </a:lnTo>
                  <a:lnTo>
                    <a:pt x="576212" y="571322"/>
                  </a:lnTo>
                  <a:lnTo>
                    <a:pt x="578045" y="565794"/>
                  </a:lnTo>
                  <a:lnTo>
                    <a:pt x="578045" y="557815"/>
                  </a:lnTo>
                  <a:lnTo>
                    <a:pt x="577835" y="555826"/>
                  </a:lnTo>
                  <a:lnTo>
                    <a:pt x="577406" y="553920"/>
                  </a:lnTo>
                  <a:close/>
                </a:path>
                <a:path w="2035175" h="3287395">
                  <a:moveTo>
                    <a:pt x="573019" y="585186"/>
                  </a:moveTo>
                  <a:lnTo>
                    <a:pt x="562108" y="585186"/>
                  </a:lnTo>
                  <a:lnTo>
                    <a:pt x="562108" y="594966"/>
                  </a:lnTo>
                  <a:lnTo>
                    <a:pt x="573019" y="594966"/>
                  </a:lnTo>
                  <a:lnTo>
                    <a:pt x="573019" y="585186"/>
                  </a:lnTo>
                  <a:close/>
                </a:path>
                <a:path w="2035175" h="3287395">
                  <a:moveTo>
                    <a:pt x="697999" y="553920"/>
                  </a:moveTo>
                  <a:lnTo>
                    <a:pt x="652336" y="553920"/>
                  </a:lnTo>
                  <a:lnTo>
                    <a:pt x="651844" y="556401"/>
                  </a:lnTo>
                  <a:lnTo>
                    <a:pt x="651488" y="558956"/>
                  </a:lnTo>
                  <a:lnTo>
                    <a:pt x="651488" y="561679"/>
                  </a:lnTo>
                  <a:lnTo>
                    <a:pt x="652351" y="569916"/>
                  </a:lnTo>
                  <a:lnTo>
                    <a:pt x="654778" y="577190"/>
                  </a:lnTo>
                  <a:lnTo>
                    <a:pt x="658520" y="583143"/>
                  </a:lnTo>
                  <a:lnTo>
                    <a:pt x="663330" y="587416"/>
                  </a:lnTo>
                  <a:lnTo>
                    <a:pt x="663330" y="594966"/>
                  </a:lnTo>
                  <a:lnTo>
                    <a:pt x="683811" y="594966"/>
                  </a:lnTo>
                  <a:lnTo>
                    <a:pt x="683811" y="590976"/>
                  </a:lnTo>
                  <a:lnTo>
                    <a:pt x="687766" y="582225"/>
                  </a:lnTo>
                  <a:lnTo>
                    <a:pt x="691439" y="573112"/>
                  </a:lnTo>
                  <a:lnTo>
                    <a:pt x="694846" y="563666"/>
                  </a:lnTo>
                  <a:lnTo>
                    <a:pt x="697999" y="553920"/>
                  </a:lnTo>
                  <a:close/>
                </a:path>
                <a:path w="2035175" h="3287395">
                  <a:moveTo>
                    <a:pt x="750668" y="553920"/>
                  </a:moveTo>
                  <a:lnTo>
                    <a:pt x="739747" y="553920"/>
                  </a:lnTo>
                  <a:lnTo>
                    <a:pt x="739747" y="594966"/>
                  </a:lnTo>
                  <a:lnTo>
                    <a:pt x="750668" y="594966"/>
                  </a:lnTo>
                  <a:lnTo>
                    <a:pt x="750668" y="553920"/>
                  </a:lnTo>
                  <a:close/>
                </a:path>
                <a:path w="2035175" h="3287395">
                  <a:moveTo>
                    <a:pt x="823618" y="553920"/>
                  </a:moveTo>
                  <a:lnTo>
                    <a:pt x="768395" y="553920"/>
                  </a:lnTo>
                  <a:lnTo>
                    <a:pt x="767966" y="555826"/>
                  </a:lnTo>
                  <a:lnTo>
                    <a:pt x="767756" y="557815"/>
                  </a:lnTo>
                  <a:lnTo>
                    <a:pt x="767756" y="559857"/>
                  </a:lnTo>
                  <a:lnTo>
                    <a:pt x="782279" y="584442"/>
                  </a:lnTo>
                  <a:lnTo>
                    <a:pt x="782279" y="594966"/>
                  </a:lnTo>
                  <a:lnTo>
                    <a:pt x="793274" y="594966"/>
                  </a:lnTo>
                  <a:lnTo>
                    <a:pt x="793274" y="587835"/>
                  </a:lnTo>
                  <a:lnTo>
                    <a:pt x="817124" y="587835"/>
                  </a:lnTo>
                  <a:lnTo>
                    <a:pt x="816236" y="586139"/>
                  </a:lnTo>
                  <a:lnTo>
                    <a:pt x="814111" y="581354"/>
                  </a:lnTo>
                  <a:lnTo>
                    <a:pt x="820289" y="576160"/>
                  </a:lnTo>
                  <a:lnTo>
                    <a:pt x="824257" y="568527"/>
                  </a:lnTo>
                  <a:lnTo>
                    <a:pt x="824257" y="557815"/>
                  </a:lnTo>
                  <a:lnTo>
                    <a:pt x="824037" y="555826"/>
                  </a:lnTo>
                  <a:lnTo>
                    <a:pt x="823618" y="553920"/>
                  </a:lnTo>
                  <a:close/>
                </a:path>
                <a:path w="2035175" h="3287395">
                  <a:moveTo>
                    <a:pt x="817124" y="587835"/>
                  </a:moveTo>
                  <a:lnTo>
                    <a:pt x="798740" y="587835"/>
                  </a:lnTo>
                  <a:lnTo>
                    <a:pt x="798740" y="594966"/>
                  </a:lnTo>
                  <a:lnTo>
                    <a:pt x="820917" y="594966"/>
                  </a:lnTo>
                  <a:lnTo>
                    <a:pt x="818582" y="590620"/>
                  </a:lnTo>
                  <a:lnTo>
                    <a:pt x="817124" y="587835"/>
                  </a:lnTo>
                  <a:close/>
                </a:path>
                <a:path w="2035175" h="3287395">
                  <a:moveTo>
                    <a:pt x="923992" y="553920"/>
                  </a:moveTo>
                  <a:lnTo>
                    <a:pt x="877638" y="553920"/>
                  </a:lnTo>
                  <a:lnTo>
                    <a:pt x="877355" y="555826"/>
                  </a:lnTo>
                  <a:lnTo>
                    <a:pt x="877135" y="557815"/>
                  </a:lnTo>
                  <a:lnTo>
                    <a:pt x="877135" y="566359"/>
                  </a:lnTo>
                  <a:lnTo>
                    <a:pt x="879051" y="572286"/>
                  </a:lnTo>
                  <a:lnTo>
                    <a:pt x="882172" y="577050"/>
                  </a:lnTo>
                  <a:lnTo>
                    <a:pt x="882172" y="594966"/>
                  </a:lnTo>
                  <a:lnTo>
                    <a:pt x="893093" y="594966"/>
                  </a:lnTo>
                  <a:lnTo>
                    <a:pt x="893093" y="586442"/>
                  </a:lnTo>
                  <a:lnTo>
                    <a:pt x="917689" y="586442"/>
                  </a:lnTo>
                  <a:lnTo>
                    <a:pt x="917689" y="579689"/>
                  </a:lnTo>
                  <a:lnTo>
                    <a:pt x="921940" y="574589"/>
                  </a:lnTo>
                  <a:lnTo>
                    <a:pt x="924558" y="567584"/>
                  </a:lnTo>
                  <a:lnTo>
                    <a:pt x="924558" y="557815"/>
                  </a:lnTo>
                  <a:lnTo>
                    <a:pt x="924359" y="555826"/>
                  </a:lnTo>
                  <a:lnTo>
                    <a:pt x="923992" y="553920"/>
                  </a:lnTo>
                  <a:close/>
                </a:path>
                <a:path w="2035175" h="3287395">
                  <a:moveTo>
                    <a:pt x="917689" y="587133"/>
                  </a:moveTo>
                  <a:lnTo>
                    <a:pt x="906768" y="587133"/>
                  </a:lnTo>
                  <a:lnTo>
                    <a:pt x="906768" y="594966"/>
                  </a:lnTo>
                  <a:lnTo>
                    <a:pt x="917689" y="594966"/>
                  </a:lnTo>
                  <a:lnTo>
                    <a:pt x="917689" y="587133"/>
                  </a:lnTo>
                  <a:close/>
                </a:path>
                <a:path w="2035175" h="3287395">
                  <a:moveTo>
                    <a:pt x="1141986" y="553920"/>
                  </a:moveTo>
                  <a:lnTo>
                    <a:pt x="1131075" y="553920"/>
                  </a:lnTo>
                  <a:lnTo>
                    <a:pt x="1131075" y="594966"/>
                  </a:lnTo>
                  <a:lnTo>
                    <a:pt x="1141986" y="594966"/>
                  </a:lnTo>
                  <a:lnTo>
                    <a:pt x="1141986" y="553920"/>
                  </a:lnTo>
                  <a:close/>
                </a:path>
                <a:path w="2035175" h="3287395">
                  <a:moveTo>
                    <a:pt x="559725" y="586338"/>
                  </a:moveTo>
                  <a:lnTo>
                    <a:pt x="540192" y="586338"/>
                  </a:lnTo>
                  <a:lnTo>
                    <a:pt x="543250" y="587416"/>
                  </a:lnTo>
                  <a:lnTo>
                    <a:pt x="546423" y="588128"/>
                  </a:lnTo>
                  <a:lnTo>
                    <a:pt x="554234" y="588128"/>
                  </a:lnTo>
                  <a:lnTo>
                    <a:pt x="558339" y="587008"/>
                  </a:lnTo>
                  <a:lnTo>
                    <a:pt x="559725" y="586338"/>
                  </a:lnTo>
                  <a:close/>
                </a:path>
                <a:path w="2035175" h="3287395">
                  <a:moveTo>
                    <a:pt x="798740" y="587835"/>
                  </a:moveTo>
                  <a:lnTo>
                    <a:pt x="793274" y="587835"/>
                  </a:lnTo>
                  <a:lnTo>
                    <a:pt x="794132" y="587929"/>
                  </a:lnTo>
                  <a:lnTo>
                    <a:pt x="795054" y="588128"/>
                  </a:lnTo>
                  <a:lnTo>
                    <a:pt x="796886" y="588128"/>
                  </a:lnTo>
                  <a:lnTo>
                    <a:pt x="797808" y="587929"/>
                  </a:lnTo>
                  <a:lnTo>
                    <a:pt x="798740" y="587835"/>
                  </a:lnTo>
                  <a:close/>
                </a:path>
                <a:path w="2035175" h="3287395">
                  <a:moveTo>
                    <a:pt x="917689" y="586442"/>
                  </a:moveTo>
                  <a:lnTo>
                    <a:pt x="893093" y="586442"/>
                  </a:lnTo>
                  <a:lnTo>
                    <a:pt x="895501" y="587448"/>
                  </a:lnTo>
                  <a:lnTo>
                    <a:pt x="898119" y="588128"/>
                  </a:lnTo>
                  <a:lnTo>
                    <a:pt x="902873" y="588128"/>
                  </a:lnTo>
                  <a:lnTo>
                    <a:pt x="904852" y="587699"/>
                  </a:lnTo>
                  <a:lnTo>
                    <a:pt x="906768" y="587133"/>
                  </a:lnTo>
                  <a:lnTo>
                    <a:pt x="917689" y="587133"/>
                  </a:lnTo>
                  <a:lnTo>
                    <a:pt x="917689" y="586442"/>
                  </a:lnTo>
                  <a:close/>
                </a:path>
                <a:path w="2035175" h="3287395">
                  <a:moveTo>
                    <a:pt x="559051" y="531585"/>
                  </a:moveTo>
                  <a:lnTo>
                    <a:pt x="540548" y="531585"/>
                  </a:lnTo>
                  <a:lnTo>
                    <a:pt x="532392" y="536109"/>
                  </a:lnTo>
                  <a:lnTo>
                    <a:pt x="527219" y="542988"/>
                  </a:lnTo>
                  <a:lnTo>
                    <a:pt x="572380" y="542988"/>
                  </a:lnTo>
                  <a:lnTo>
                    <a:pt x="567207" y="536109"/>
                  </a:lnTo>
                  <a:lnTo>
                    <a:pt x="559051" y="531585"/>
                  </a:lnTo>
                  <a:close/>
                </a:path>
                <a:path w="2035175" h="3287395">
                  <a:moveTo>
                    <a:pt x="677508" y="533397"/>
                  </a:moveTo>
                  <a:lnTo>
                    <a:pt x="665529" y="533397"/>
                  </a:lnTo>
                  <a:lnTo>
                    <a:pt x="660283" y="537166"/>
                  </a:lnTo>
                  <a:lnTo>
                    <a:pt x="656597" y="542988"/>
                  </a:lnTo>
                  <a:lnTo>
                    <a:pt x="686439" y="542988"/>
                  </a:lnTo>
                  <a:lnTo>
                    <a:pt x="682754" y="537166"/>
                  </a:lnTo>
                  <a:lnTo>
                    <a:pt x="677508" y="533397"/>
                  </a:lnTo>
                  <a:close/>
                </a:path>
                <a:path w="2035175" h="3287395">
                  <a:moveTo>
                    <a:pt x="753090" y="189837"/>
                  </a:moveTo>
                  <a:lnTo>
                    <a:pt x="737338" y="189837"/>
                  </a:lnTo>
                  <a:lnTo>
                    <a:pt x="733723" y="244454"/>
                  </a:lnTo>
                  <a:lnTo>
                    <a:pt x="729441" y="299183"/>
                  </a:lnTo>
                  <a:lnTo>
                    <a:pt x="723827" y="353415"/>
                  </a:lnTo>
                  <a:lnTo>
                    <a:pt x="716219" y="406542"/>
                  </a:lnTo>
                  <a:lnTo>
                    <a:pt x="707246" y="461709"/>
                  </a:lnTo>
                  <a:lnTo>
                    <a:pt x="696366" y="517984"/>
                  </a:lnTo>
                  <a:lnTo>
                    <a:pt x="689916" y="542988"/>
                  </a:lnTo>
                  <a:lnTo>
                    <a:pt x="701256" y="542988"/>
                  </a:lnTo>
                  <a:lnTo>
                    <a:pt x="712918" y="492124"/>
                  </a:lnTo>
                  <a:lnTo>
                    <a:pt x="726993" y="408343"/>
                  </a:lnTo>
                  <a:lnTo>
                    <a:pt x="734305" y="357690"/>
                  </a:lnTo>
                  <a:lnTo>
                    <a:pt x="739747" y="306158"/>
                  </a:lnTo>
                  <a:lnTo>
                    <a:pt x="761691" y="306158"/>
                  </a:lnTo>
                  <a:lnTo>
                    <a:pt x="758513" y="269241"/>
                  </a:lnTo>
                  <a:lnTo>
                    <a:pt x="755221" y="222749"/>
                  </a:lnTo>
                  <a:lnTo>
                    <a:pt x="753090" y="189837"/>
                  </a:lnTo>
                  <a:close/>
                </a:path>
                <a:path w="2035175" h="3287395">
                  <a:moveTo>
                    <a:pt x="750668" y="306158"/>
                  </a:moveTo>
                  <a:lnTo>
                    <a:pt x="739747" y="306158"/>
                  </a:lnTo>
                  <a:lnTo>
                    <a:pt x="739747" y="542988"/>
                  </a:lnTo>
                  <a:lnTo>
                    <a:pt x="750668" y="542988"/>
                  </a:lnTo>
                  <a:lnTo>
                    <a:pt x="750668" y="306158"/>
                  </a:lnTo>
                  <a:close/>
                </a:path>
                <a:path w="2035175" h="3287395">
                  <a:moveTo>
                    <a:pt x="761691" y="306158"/>
                  </a:moveTo>
                  <a:lnTo>
                    <a:pt x="750668" y="306158"/>
                  </a:lnTo>
                  <a:lnTo>
                    <a:pt x="753218" y="332007"/>
                  </a:lnTo>
                  <a:lnTo>
                    <a:pt x="759523" y="383165"/>
                  </a:lnTo>
                  <a:lnTo>
                    <a:pt x="772417" y="463522"/>
                  </a:lnTo>
                  <a:lnTo>
                    <a:pt x="783421" y="520444"/>
                  </a:lnTo>
                  <a:lnTo>
                    <a:pt x="786604" y="533324"/>
                  </a:lnTo>
                  <a:lnTo>
                    <a:pt x="781295" y="535187"/>
                  </a:lnTo>
                  <a:lnTo>
                    <a:pt x="776751" y="538569"/>
                  </a:lnTo>
                  <a:lnTo>
                    <a:pt x="773421" y="542988"/>
                  </a:lnTo>
                  <a:lnTo>
                    <a:pt x="818582" y="542988"/>
                  </a:lnTo>
                  <a:lnTo>
                    <a:pt x="813692" y="536486"/>
                  </a:lnTo>
                  <a:lnTo>
                    <a:pt x="806111" y="532203"/>
                  </a:lnTo>
                  <a:lnTo>
                    <a:pt x="797462" y="531753"/>
                  </a:lnTo>
                  <a:lnTo>
                    <a:pt x="795190" y="522601"/>
                  </a:lnTo>
                  <a:lnTo>
                    <a:pt x="783230" y="461709"/>
                  </a:lnTo>
                  <a:lnTo>
                    <a:pt x="774196" y="406542"/>
                  </a:lnTo>
                  <a:lnTo>
                    <a:pt x="767599" y="361512"/>
                  </a:lnTo>
                  <a:lnTo>
                    <a:pt x="762505" y="315620"/>
                  </a:lnTo>
                  <a:lnTo>
                    <a:pt x="761691" y="306158"/>
                  </a:lnTo>
                  <a:close/>
                </a:path>
                <a:path w="2035175" h="3287395">
                  <a:moveTo>
                    <a:pt x="908611" y="531585"/>
                  </a:moveTo>
                  <a:lnTo>
                    <a:pt x="893093" y="531585"/>
                  </a:lnTo>
                  <a:lnTo>
                    <a:pt x="886213" y="536109"/>
                  </a:lnTo>
                  <a:lnTo>
                    <a:pt x="881889" y="542988"/>
                  </a:lnTo>
                  <a:lnTo>
                    <a:pt x="919741" y="542988"/>
                  </a:lnTo>
                  <a:lnTo>
                    <a:pt x="915417" y="536109"/>
                  </a:lnTo>
                  <a:lnTo>
                    <a:pt x="908611" y="531585"/>
                  </a:lnTo>
                  <a:close/>
                </a:path>
                <a:path w="2035175" h="3287395">
                  <a:moveTo>
                    <a:pt x="732595" y="138603"/>
                  </a:moveTo>
                  <a:lnTo>
                    <a:pt x="728480" y="138603"/>
                  </a:lnTo>
                  <a:lnTo>
                    <a:pt x="718187" y="140678"/>
                  </a:lnTo>
                  <a:lnTo>
                    <a:pt x="709783" y="146339"/>
                  </a:lnTo>
                  <a:lnTo>
                    <a:pt x="704118" y="154739"/>
                  </a:lnTo>
                  <a:lnTo>
                    <a:pt x="702041" y="165031"/>
                  </a:lnTo>
                  <a:lnTo>
                    <a:pt x="704118" y="175323"/>
                  </a:lnTo>
                  <a:lnTo>
                    <a:pt x="709783" y="183735"/>
                  </a:lnTo>
                  <a:lnTo>
                    <a:pt x="718187" y="189409"/>
                  </a:lnTo>
                  <a:lnTo>
                    <a:pt x="728480" y="191491"/>
                  </a:lnTo>
                  <a:lnTo>
                    <a:pt x="731600" y="191491"/>
                  </a:lnTo>
                  <a:lnTo>
                    <a:pt x="734574" y="190831"/>
                  </a:lnTo>
                  <a:lnTo>
                    <a:pt x="737338" y="189837"/>
                  </a:lnTo>
                  <a:lnTo>
                    <a:pt x="753090" y="189837"/>
                  </a:lnTo>
                  <a:lnTo>
                    <a:pt x="752228" y="176518"/>
                  </a:lnTo>
                  <a:lnTo>
                    <a:pt x="753924" y="173020"/>
                  </a:lnTo>
                  <a:lnTo>
                    <a:pt x="754919" y="169157"/>
                  </a:lnTo>
                  <a:lnTo>
                    <a:pt x="754919" y="159764"/>
                  </a:lnTo>
                  <a:lnTo>
                    <a:pt x="753359" y="154853"/>
                  </a:lnTo>
                  <a:lnTo>
                    <a:pt x="750668" y="150728"/>
                  </a:lnTo>
                  <a:lnTo>
                    <a:pt x="750668" y="141199"/>
                  </a:lnTo>
                  <a:lnTo>
                    <a:pt x="739747" y="141199"/>
                  </a:lnTo>
                  <a:lnTo>
                    <a:pt x="736354" y="139566"/>
                  </a:lnTo>
                  <a:lnTo>
                    <a:pt x="732595" y="138603"/>
                  </a:lnTo>
                  <a:close/>
                </a:path>
                <a:path w="2035175" h="3287395">
                  <a:moveTo>
                    <a:pt x="750668" y="27339"/>
                  </a:moveTo>
                  <a:lnTo>
                    <a:pt x="739747" y="27339"/>
                  </a:lnTo>
                  <a:lnTo>
                    <a:pt x="739747" y="141199"/>
                  </a:lnTo>
                  <a:lnTo>
                    <a:pt x="750668" y="141199"/>
                  </a:lnTo>
                  <a:lnTo>
                    <a:pt x="750668" y="27339"/>
                  </a:lnTo>
                  <a:close/>
                </a:path>
                <a:path w="2035175" h="3287395">
                  <a:moveTo>
                    <a:pt x="771222" y="8209"/>
                  </a:moveTo>
                  <a:lnTo>
                    <a:pt x="719266" y="8209"/>
                  </a:lnTo>
                  <a:lnTo>
                    <a:pt x="719266" y="27339"/>
                  </a:lnTo>
                  <a:lnTo>
                    <a:pt x="771222" y="27339"/>
                  </a:lnTo>
                  <a:lnTo>
                    <a:pt x="771222" y="8209"/>
                  </a:lnTo>
                  <a:close/>
                </a:path>
                <a:path w="2035175" h="3287395">
                  <a:moveTo>
                    <a:pt x="750668" y="0"/>
                  </a:moveTo>
                  <a:lnTo>
                    <a:pt x="739747" y="0"/>
                  </a:lnTo>
                  <a:lnTo>
                    <a:pt x="739747" y="8209"/>
                  </a:lnTo>
                  <a:lnTo>
                    <a:pt x="750668" y="8209"/>
                  </a:lnTo>
                  <a:lnTo>
                    <a:pt x="750668" y="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bject 100">
              <a:extLst>
                <a:ext uri="{FF2B5EF4-FFF2-40B4-BE49-F238E27FC236}">
                  <a16:creationId xmlns:a16="http://schemas.microsoft.com/office/drawing/2014/main" id="{B0A1CB2C-1089-4318-8F34-98E0EF7AA91A}"/>
                </a:ext>
              </a:extLst>
            </p:cNvPr>
            <p:cNvSpPr/>
            <p:nvPr/>
          </p:nvSpPr>
          <p:spPr>
            <a:xfrm>
              <a:off x="3012647" y="4942545"/>
              <a:ext cx="675403" cy="1904144"/>
            </a:xfrm>
            <a:custGeom>
              <a:avLst/>
              <a:gdLst/>
              <a:ahLst/>
              <a:cxnLst/>
              <a:rect l="l" t="t" r="r" b="b"/>
              <a:pathLst>
                <a:path w="1113789" h="3140075">
                  <a:moveTo>
                    <a:pt x="1113557" y="893323"/>
                  </a:moveTo>
                  <a:lnTo>
                    <a:pt x="0" y="893323"/>
                  </a:lnTo>
                  <a:lnTo>
                    <a:pt x="0" y="3139911"/>
                  </a:lnTo>
                  <a:lnTo>
                    <a:pt x="1113557" y="3139911"/>
                  </a:lnTo>
                  <a:lnTo>
                    <a:pt x="1113557" y="893323"/>
                  </a:lnTo>
                  <a:close/>
                </a:path>
                <a:path w="1113789" h="3140075">
                  <a:moveTo>
                    <a:pt x="556778" y="0"/>
                  </a:moveTo>
                  <a:lnTo>
                    <a:pt x="921" y="893323"/>
                  </a:lnTo>
                  <a:lnTo>
                    <a:pt x="1112636" y="893323"/>
                  </a:lnTo>
                  <a:lnTo>
                    <a:pt x="556778" y="0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bject 101">
              <a:extLst>
                <a:ext uri="{FF2B5EF4-FFF2-40B4-BE49-F238E27FC236}">
                  <a16:creationId xmlns:a16="http://schemas.microsoft.com/office/drawing/2014/main" id="{1FD02500-C6FF-4B88-85A9-ED801F81F119}"/>
                </a:ext>
              </a:extLst>
            </p:cNvPr>
            <p:cNvSpPr/>
            <p:nvPr/>
          </p:nvSpPr>
          <p:spPr>
            <a:xfrm>
              <a:off x="1670807" y="6121374"/>
              <a:ext cx="452066" cy="725462"/>
            </a:xfrm>
            <a:custGeom>
              <a:avLst/>
              <a:gdLst/>
              <a:ahLst/>
              <a:cxnLst/>
              <a:rect l="l" t="t" r="r" b="b"/>
              <a:pathLst>
                <a:path w="745489" h="1196340">
                  <a:moveTo>
                    <a:pt x="0" y="1196339"/>
                  </a:moveTo>
                  <a:lnTo>
                    <a:pt x="745055" y="1196339"/>
                  </a:lnTo>
                  <a:lnTo>
                    <a:pt x="745055" y="0"/>
                  </a:lnTo>
                  <a:lnTo>
                    <a:pt x="0" y="0"/>
                  </a:lnTo>
                  <a:lnTo>
                    <a:pt x="0" y="1196339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bject 102">
              <a:extLst>
                <a:ext uri="{FF2B5EF4-FFF2-40B4-BE49-F238E27FC236}">
                  <a16:creationId xmlns:a16="http://schemas.microsoft.com/office/drawing/2014/main" id="{23FCCDEF-60EA-4BDD-8C50-7A34556810DC}"/>
                </a:ext>
              </a:extLst>
            </p:cNvPr>
            <p:cNvSpPr/>
            <p:nvPr/>
          </p:nvSpPr>
          <p:spPr>
            <a:xfrm>
              <a:off x="1865306" y="5869542"/>
              <a:ext cx="317293" cy="251832"/>
            </a:xfrm>
            <a:custGeom>
              <a:avLst/>
              <a:gdLst/>
              <a:ahLst/>
              <a:cxnLst/>
              <a:rect l="l" t="t" r="r" b="b"/>
              <a:pathLst>
                <a:path w="523239" h="415290">
                  <a:moveTo>
                    <a:pt x="0" y="415290"/>
                  </a:moveTo>
                  <a:lnTo>
                    <a:pt x="522643" y="415290"/>
                  </a:lnTo>
                  <a:lnTo>
                    <a:pt x="522643" y="0"/>
                  </a:lnTo>
                  <a:lnTo>
                    <a:pt x="0" y="0"/>
                  </a:lnTo>
                  <a:lnTo>
                    <a:pt x="0" y="415290"/>
                  </a:lnTo>
                  <a:close/>
                </a:path>
              </a:pathLst>
            </a:custGeom>
            <a:solidFill>
              <a:srgbClr val="367F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bject 103">
              <a:extLst>
                <a:ext uri="{FF2B5EF4-FFF2-40B4-BE49-F238E27FC236}">
                  <a16:creationId xmlns:a16="http://schemas.microsoft.com/office/drawing/2014/main" id="{833D78F4-2002-468C-AE07-78C8AC6D950C}"/>
                </a:ext>
              </a:extLst>
            </p:cNvPr>
            <p:cNvSpPr/>
            <p:nvPr/>
          </p:nvSpPr>
          <p:spPr>
            <a:xfrm>
              <a:off x="2056085" y="6060674"/>
              <a:ext cx="788996" cy="786301"/>
            </a:xfrm>
            <a:custGeom>
              <a:avLst/>
              <a:gdLst/>
              <a:ahLst/>
              <a:cxnLst/>
              <a:rect l="l" t="t" r="r" b="b"/>
              <a:pathLst>
                <a:path w="1301114" h="1296670">
                  <a:moveTo>
                    <a:pt x="0" y="1296670"/>
                  </a:moveTo>
                  <a:lnTo>
                    <a:pt x="1300756" y="1296670"/>
                  </a:lnTo>
                  <a:lnTo>
                    <a:pt x="1300756" y="0"/>
                  </a:lnTo>
                  <a:lnTo>
                    <a:pt x="0" y="0"/>
                  </a:lnTo>
                  <a:lnTo>
                    <a:pt x="0" y="1296670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bject 104">
              <a:extLst>
                <a:ext uri="{FF2B5EF4-FFF2-40B4-BE49-F238E27FC236}">
                  <a16:creationId xmlns:a16="http://schemas.microsoft.com/office/drawing/2014/main" id="{91A528FA-465A-45FE-AD19-7CED5BCAB786}"/>
                </a:ext>
              </a:extLst>
            </p:cNvPr>
            <p:cNvSpPr/>
            <p:nvPr/>
          </p:nvSpPr>
          <p:spPr>
            <a:xfrm>
              <a:off x="2122610" y="5675367"/>
              <a:ext cx="576441" cy="385065"/>
            </a:xfrm>
            <a:custGeom>
              <a:avLst/>
              <a:gdLst/>
              <a:ahLst/>
              <a:cxnLst/>
              <a:rect l="l" t="t" r="r" b="b"/>
              <a:pathLst>
                <a:path w="950595" h="635000">
                  <a:moveTo>
                    <a:pt x="0" y="635000"/>
                  </a:moveTo>
                  <a:lnTo>
                    <a:pt x="950306" y="635000"/>
                  </a:lnTo>
                  <a:lnTo>
                    <a:pt x="950306" y="0"/>
                  </a:lnTo>
                  <a:lnTo>
                    <a:pt x="0" y="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bject 105">
              <a:extLst>
                <a:ext uri="{FF2B5EF4-FFF2-40B4-BE49-F238E27FC236}">
                  <a16:creationId xmlns:a16="http://schemas.microsoft.com/office/drawing/2014/main" id="{D20BF656-851C-43CC-AA82-B6304A86E073}"/>
                </a:ext>
              </a:extLst>
            </p:cNvPr>
            <p:cNvSpPr/>
            <p:nvPr/>
          </p:nvSpPr>
          <p:spPr>
            <a:xfrm>
              <a:off x="2381944" y="5549067"/>
              <a:ext cx="317293" cy="126301"/>
            </a:xfrm>
            <a:custGeom>
              <a:avLst/>
              <a:gdLst/>
              <a:ahLst/>
              <a:cxnLst/>
              <a:rect l="l" t="t" r="r" b="b"/>
              <a:pathLst>
                <a:path w="523239" h="208279">
                  <a:moveTo>
                    <a:pt x="0" y="208279"/>
                  </a:moveTo>
                  <a:lnTo>
                    <a:pt x="522643" y="208279"/>
                  </a:lnTo>
                  <a:lnTo>
                    <a:pt x="522643" y="0"/>
                  </a:lnTo>
                  <a:lnTo>
                    <a:pt x="0" y="0"/>
                  </a:lnTo>
                  <a:lnTo>
                    <a:pt x="0" y="208279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bject 106">
              <a:extLst>
                <a:ext uri="{FF2B5EF4-FFF2-40B4-BE49-F238E27FC236}">
                  <a16:creationId xmlns:a16="http://schemas.microsoft.com/office/drawing/2014/main" id="{0BB38DFE-7000-4395-8A02-1428CF63C943}"/>
                </a:ext>
              </a:extLst>
            </p:cNvPr>
            <p:cNvSpPr/>
            <p:nvPr/>
          </p:nvSpPr>
          <p:spPr>
            <a:xfrm>
              <a:off x="856" y="6374500"/>
              <a:ext cx="1997714" cy="472089"/>
            </a:xfrm>
            <a:custGeom>
              <a:avLst/>
              <a:gdLst/>
              <a:ahLst/>
              <a:cxnLst/>
              <a:rect l="l" t="t" r="r" b="b"/>
              <a:pathLst>
                <a:path w="3294379" h="778509">
                  <a:moveTo>
                    <a:pt x="181721" y="624840"/>
                  </a:moveTo>
                  <a:lnTo>
                    <a:pt x="82698" y="624840"/>
                  </a:lnTo>
                  <a:lnTo>
                    <a:pt x="82698" y="778510"/>
                  </a:lnTo>
                  <a:lnTo>
                    <a:pt x="181721" y="778510"/>
                  </a:lnTo>
                  <a:lnTo>
                    <a:pt x="181721" y="624840"/>
                  </a:lnTo>
                  <a:close/>
                </a:path>
                <a:path w="3294379" h="778509">
                  <a:moveTo>
                    <a:pt x="704721" y="624840"/>
                  </a:moveTo>
                  <a:lnTo>
                    <a:pt x="605687" y="624840"/>
                  </a:lnTo>
                  <a:lnTo>
                    <a:pt x="605687" y="778510"/>
                  </a:lnTo>
                  <a:lnTo>
                    <a:pt x="704721" y="778510"/>
                  </a:lnTo>
                  <a:lnTo>
                    <a:pt x="704721" y="624840"/>
                  </a:lnTo>
                  <a:close/>
                </a:path>
                <a:path w="3294379" h="778509">
                  <a:moveTo>
                    <a:pt x="1227762" y="624840"/>
                  </a:moveTo>
                  <a:lnTo>
                    <a:pt x="1128687" y="624840"/>
                  </a:lnTo>
                  <a:lnTo>
                    <a:pt x="1128687" y="778510"/>
                  </a:lnTo>
                  <a:lnTo>
                    <a:pt x="1227762" y="778510"/>
                  </a:lnTo>
                  <a:lnTo>
                    <a:pt x="1227762" y="624840"/>
                  </a:lnTo>
                  <a:close/>
                </a:path>
                <a:path w="3294379" h="778509">
                  <a:moveTo>
                    <a:pt x="1750762" y="624840"/>
                  </a:moveTo>
                  <a:lnTo>
                    <a:pt x="1651728" y="624840"/>
                  </a:lnTo>
                  <a:lnTo>
                    <a:pt x="1651728" y="778510"/>
                  </a:lnTo>
                  <a:lnTo>
                    <a:pt x="1750762" y="778510"/>
                  </a:lnTo>
                  <a:lnTo>
                    <a:pt x="1750762" y="624840"/>
                  </a:lnTo>
                  <a:close/>
                </a:path>
                <a:path w="3294379" h="778509">
                  <a:moveTo>
                    <a:pt x="2273793" y="624840"/>
                  </a:moveTo>
                  <a:lnTo>
                    <a:pt x="2174728" y="624840"/>
                  </a:lnTo>
                  <a:lnTo>
                    <a:pt x="2174728" y="778510"/>
                  </a:lnTo>
                  <a:lnTo>
                    <a:pt x="2273793" y="778510"/>
                  </a:lnTo>
                  <a:lnTo>
                    <a:pt x="2273793" y="624840"/>
                  </a:lnTo>
                  <a:close/>
                </a:path>
                <a:path w="3294379" h="778509">
                  <a:moveTo>
                    <a:pt x="2796793" y="624840"/>
                  </a:moveTo>
                  <a:lnTo>
                    <a:pt x="2697759" y="624840"/>
                  </a:lnTo>
                  <a:lnTo>
                    <a:pt x="2697759" y="778510"/>
                  </a:lnTo>
                  <a:lnTo>
                    <a:pt x="2796793" y="778510"/>
                  </a:lnTo>
                  <a:lnTo>
                    <a:pt x="2796793" y="624840"/>
                  </a:lnTo>
                  <a:close/>
                </a:path>
                <a:path w="3294379" h="778509">
                  <a:moveTo>
                    <a:pt x="3294170" y="327660"/>
                  </a:moveTo>
                  <a:lnTo>
                    <a:pt x="3008797" y="327660"/>
                  </a:lnTo>
                  <a:lnTo>
                    <a:pt x="3057019" y="332740"/>
                  </a:lnTo>
                  <a:lnTo>
                    <a:pt x="3101285" y="347980"/>
                  </a:lnTo>
                  <a:lnTo>
                    <a:pt x="3140331" y="370840"/>
                  </a:lnTo>
                  <a:lnTo>
                    <a:pt x="3172897" y="401320"/>
                  </a:lnTo>
                  <a:lnTo>
                    <a:pt x="3197721" y="438150"/>
                  </a:lnTo>
                  <a:lnTo>
                    <a:pt x="3213541" y="480060"/>
                  </a:lnTo>
                  <a:lnTo>
                    <a:pt x="3219094" y="525780"/>
                  </a:lnTo>
                  <a:lnTo>
                    <a:pt x="3217770" y="547370"/>
                  </a:lnTo>
                  <a:lnTo>
                    <a:pt x="3213893" y="568960"/>
                  </a:lnTo>
                  <a:lnTo>
                    <a:pt x="3207609" y="590550"/>
                  </a:lnTo>
                  <a:lnTo>
                    <a:pt x="3199063" y="609600"/>
                  </a:lnTo>
                  <a:lnTo>
                    <a:pt x="3199063" y="624840"/>
                  </a:lnTo>
                  <a:lnTo>
                    <a:pt x="3220759" y="624840"/>
                  </a:lnTo>
                  <a:lnTo>
                    <a:pt x="3220759" y="778510"/>
                  </a:lnTo>
                  <a:lnTo>
                    <a:pt x="3294170" y="778510"/>
                  </a:lnTo>
                  <a:lnTo>
                    <a:pt x="3294170" y="327660"/>
                  </a:lnTo>
                  <a:close/>
                </a:path>
                <a:path w="3294379" h="778509">
                  <a:moveTo>
                    <a:pt x="3294170" y="0"/>
                  </a:moveTo>
                  <a:lnTo>
                    <a:pt x="3257449" y="0"/>
                  </a:lnTo>
                  <a:lnTo>
                    <a:pt x="3257449" y="45720"/>
                  </a:lnTo>
                  <a:lnTo>
                    <a:pt x="0" y="45720"/>
                  </a:lnTo>
                  <a:lnTo>
                    <a:pt x="0" y="88900"/>
                  </a:lnTo>
                  <a:lnTo>
                    <a:pt x="3257449" y="88900"/>
                  </a:lnTo>
                  <a:lnTo>
                    <a:pt x="3257449" y="154940"/>
                  </a:lnTo>
                  <a:lnTo>
                    <a:pt x="0" y="154940"/>
                  </a:lnTo>
                  <a:lnTo>
                    <a:pt x="0" y="369570"/>
                  </a:lnTo>
                  <a:lnTo>
                    <a:pt x="2240" y="370840"/>
                  </a:lnTo>
                  <a:lnTo>
                    <a:pt x="34813" y="401320"/>
                  </a:lnTo>
                  <a:lnTo>
                    <a:pt x="59643" y="438150"/>
                  </a:lnTo>
                  <a:lnTo>
                    <a:pt x="75467" y="480060"/>
                  </a:lnTo>
                  <a:lnTo>
                    <a:pt x="81022" y="525780"/>
                  </a:lnTo>
                  <a:lnTo>
                    <a:pt x="79693" y="547370"/>
                  </a:lnTo>
                  <a:lnTo>
                    <a:pt x="75806" y="568960"/>
                  </a:lnTo>
                  <a:lnTo>
                    <a:pt x="69515" y="590550"/>
                  </a:lnTo>
                  <a:lnTo>
                    <a:pt x="60970" y="609600"/>
                  </a:lnTo>
                  <a:lnTo>
                    <a:pt x="60970" y="624840"/>
                  </a:lnTo>
                  <a:lnTo>
                    <a:pt x="203416" y="624840"/>
                  </a:lnTo>
                  <a:lnTo>
                    <a:pt x="203416" y="609600"/>
                  </a:lnTo>
                  <a:lnTo>
                    <a:pt x="194877" y="590550"/>
                  </a:lnTo>
                  <a:lnTo>
                    <a:pt x="188596" y="568960"/>
                  </a:lnTo>
                  <a:lnTo>
                    <a:pt x="184720" y="547370"/>
                  </a:lnTo>
                  <a:lnTo>
                    <a:pt x="183396" y="525780"/>
                  </a:lnTo>
                  <a:lnTo>
                    <a:pt x="188950" y="480060"/>
                  </a:lnTo>
                  <a:lnTo>
                    <a:pt x="204769" y="438150"/>
                  </a:lnTo>
                  <a:lnTo>
                    <a:pt x="229593" y="401320"/>
                  </a:lnTo>
                  <a:lnTo>
                    <a:pt x="262159" y="370840"/>
                  </a:lnTo>
                  <a:lnTo>
                    <a:pt x="301206" y="347980"/>
                  </a:lnTo>
                  <a:lnTo>
                    <a:pt x="345471" y="332740"/>
                  </a:lnTo>
                  <a:lnTo>
                    <a:pt x="393693" y="327660"/>
                  </a:lnTo>
                  <a:lnTo>
                    <a:pt x="3294170" y="327660"/>
                  </a:lnTo>
                  <a:lnTo>
                    <a:pt x="3294170" y="0"/>
                  </a:lnTo>
                  <a:close/>
                </a:path>
                <a:path w="3294379" h="778509">
                  <a:moveTo>
                    <a:pt x="916725" y="327660"/>
                  </a:moveTo>
                  <a:lnTo>
                    <a:pt x="393693" y="327660"/>
                  </a:lnTo>
                  <a:lnTo>
                    <a:pt x="441917" y="332740"/>
                  </a:lnTo>
                  <a:lnTo>
                    <a:pt x="486187" y="347980"/>
                  </a:lnTo>
                  <a:lnTo>
                    <a:pt x="525240" y="370840"/>
                  </a:lnTo>
                  <a:lnTo>
                    <a:pt x="557813" y="401320"/>
                  </a:lnTo>
                  <a:lnTo>
                    <a:pt x="582643" y="438150"/>
                  </a:lnTo>
                  <a:lnTo>
                    <a:pt x="598467" y="480060"/>
                  </a:lnTo>
                  <a:lnTo>
                    <a:pt x="604022" y="525780"/>
                  </a:lnTo>
                  <a:lnTo>
                    <a:pt x="602698" y="547370"/>
                  </a:lnTo>
                  <a:lnTo>
                    <a:pt x="598822" y="568960"/>
                  </a:lnTo>
                  <a:lnTo>
                    <a:pt x="592541" y="590550"/>
                  </a:lnTo>
                  <a:lnTo>
                    <a:pt x="584002" y="609600"/>
                  </a:lnTo>
                  <a:lnTo>
                    <a:pt x="584002" y="624840"/>
                  </a:lnTo>
                  <a:lnTo>
                    <a:pt x="726427" y="624840"/>
                  </a:lnTo>
                  <a:lnTo>
                    <a:pt x="726427" y="609600"/>
                  </a:lnTo>
                  <a:lnTo>
                    <a:pt x="717881" y="590550"/>
                  </a:lnTo>
                  <a:lnTo>
                    <a:pt x="711597" y="568960"/>
                  </a:lnTo>
                  <a:lnTo>
                    <a:pt x="707720" y="547370"/>
                  </a:lnTo>
                  <a:lnTo>
                    <a:pt x="706396" y="525780"/>
                  </a:lnTo>
                  <a:lnTo>
                    <a:pt x="711951" y="480060"/>
                  </a:lnTo>
                  <a:lnTo>
                    <a:pt x="727775" y="438150"/>
                  </a:lnTo>
                  <a:lnTo>
                    <a:pt x="752605" y="401320"/>
                  </a:lnTo>
                  <a:lnTo>
                    <a:pt x="785178" y="370840"/>
                  </a:lnTo>
                  <a:lnTo>
                    <a:pt x="824231" y="347980"/>
                  </a:lnTo>
                  <a:lnTo>
                    <a:pt x="868501" y="332740"/>
                  </a:lnTo>
                  <a:lnTo>
                    <a:pt x="916725" y="327660"/>
                  </a:lnTo>
                  <a:close/>
                </a:path>
                <a:path w="3294379" h="778509">
                  <a:moveTo>
                    <a:pt x="1439724" y="327660"/>
                  </a:moveTo>
                  <a:lnTo>
                    <a:pt x="916725" y="327660"/>
                  </a:lnTo>
                  <a:lnTo>
                    <a:pt x="964949" y="332740"/>
                  </a:lnTo>
                  <a:lnTo>
                    <a:pt x="1009220" y="347980"/>
                  </a:lnTo>
                  <a:lnTo>
                    <a:pt x="1048275" y="370840"/>
                  </a:lnTo>
                  <a:lnTo>
                    <a:pt x="1080850" y="401320"/>
                  </a:lnTo>
                  <a:lnTo>
                    <a:pt x="1105682" y="438150"/>
                  </a:lnTo>
                  <a:lnTo>
                    <a:pt x="1121508" y="480060"/>
                  </a:lnTo>
                  <a:lnTo>
                    <a:pt x="1127064" y="525780"/>
                  </a:lnTo>
                  <a:lnTo>
                    <a:pt x="1125733" y="547370"/>
                  </a:lnTo>
                  <a:lnTo>
                    <a:pt x="1121843" y="568960"/>
                  </a:lnTo>
                  <a:lnTo>
                    <a:pt x="1115547" y="590550"/>
                  </a:lnTo>
                  <a:lnTo>
                    <a:pt x="1107001" y="609600"/>
                  </a:lnTo>
                  <a:lnTo>
                    <a:pt x="1107001" y="624840"/>
                  </a:lnTo>
                  <a:lnTo>
                    <a:pt x="1249458" y="624840"/>
                  </a:lnTo>
                  <a:lnTo>
                    <a:pt x="1249458" y="609600"/>
                  </a:lnTo>
                  <a:lnTo>
                    <a:pt x="1240912" y="590550"/>
                  </a:lnTo>
                  <a:lnTo>
                    <a:pt x="1234628" y="568960"/>
                  </a:lnTo>
                  <a:lnTo>
                    <a:pt x="1230752" y="547370"/>
                  </a:lnTo>
                  <a:lnTo>
                    <a:pt x="1229427" y="525780"/>
                  </a:lnTo>
                  <a:lnTo>
                    <a:pt x="1234981" y="480060"/>
                  </a:lnTo>
                  <a:lnTo>
                    <a:pt x="1250800" y="438150"/>
                  </a:lnTo>
                  <a:lnTo>
                    <a:pt x="1275624" y="401320"/>
                  </a:lnTo>
                  <a:lnTo>
                    <a:pt x="1308190" y="370840"/>
                  </a:lnTo>
                  <a:lnTo>
                    <a:pt x="1347237" y="347980"/>
                  </a:lnTo>
                  <a:lnTo>
                    <a:pt x="1391502" y="332740"/>
                  </a:lnTo>
                  <a:lnTo>
                    <a:pt x="1439724" y="327660"/>
                  </a:lnTo>
                  <a:close/>
                </a:path>
                <a:path w="3294379" h="778509">
                  <a:moveTo>
                    <a:pt x="1962766" y="327660"/>
                  </a:moveTo>
                  <a:lnTo>
                    <a:pt x="1439724" y="327660"/>
                  </a:lnTo>
                  <a:lnTo>
                    <a:pt x="1487949" y="332740"/>
                  </a:lnTo>
                  <a:lnTo>
                    <a:pt x="1532220" y="347980"/>
                  </a:lnTo>
                  <a:lnTo>
                    <a:pt x="1571275" y="370840"/>
                  </a:lnTo>
                  <a:lnTo>
                    <a:pt x="1603850" y="401320"/>
                  </a:lnTo>
                  <a:lnTo>
                    <a:pt x="1628682" y="438150"/>
                  </a:lnTo>
                  <a:lnTo>
                    <a:pt x="1644508" y="480060"/>
                  </a:lnTo>
                  <a:lnTo>
                    <a:pt x="1650063" y="525780"/>
                  </a:lnTo>
                  <a:lnTo>
                    <a:pt x="1648738" y="547370"/>
                  </a:lnTo>
                  <a:lnTo>
                    <a:pt x="1644859" y="568960"/>
                  </a:lnTo>
                  <a:lnTo>
                    <a:pt x="1638578" y="590550"/>
                  </a:lnTo>
                  <a:lnTo>
                    <a:pt x="1630043" y="609600"/>
                  </a:lnTo>
                  <a:lnTo>
                    <a:pt x="1630043" y="624840"/>
                  </a:lnTo>
                  <a:lnTo>
                    <a:pt x="1772458" y="624840"/>
                  </a:lnTo>
                  <a:lnTo>
                    <a:pt x="1772458" y="609600"/>
                  </a:lnTo>
                  <a:lnTo>
                    <a:pt x="1763912" y="590550"/>
                  </a:lnTo>
                  <a:lnTo>
                    <a:pt x="1757628" y="568960"/>
                  </a:lnTo>
                  <a:lnTo>
                    <a:pt x="1753751" y="547370"/>
                  </a:lnTo>
                  <a:lnTo>
                    <a:pt x="1752427" y="525780"/>
                  </a:lnTo>
                  <a:lnTo>
                    <a:pt x="1757982" y="480060"/>
                  </a:lnTo>
                  <a:lnTo>
                    <a:pt x="1773806" y="438150"/>
                  </a:lnTo>
                  <a:lnTo>
                    <a:pt x="1798637" y="401320"/>
                  </a:lnTo>
                  <a:lnTo>
                    <a:pt x="1831211" y="370840"/>
                  </a:lnTo>
                  <a:lnTo>
                    <a:pt x="1870265" y="347980"/>
                  </a:lnTo>
                  <a:lnTo>
                    <a:pt x="1914538" y="332740"/>
                  </a:lnTo>
                  <a:lnTo>
                    <a:pt x="1962766" y="327660"/>
                  </a:lnTo>
                  <a:close/>
                </a:path>
                <a:path w="3294379" h="778509">
                  <a:moveTo>
                    <a:pt x="2485755" y="327660"/>
                  </a:moveTo>
                  <a:lnTo>
                    <a:pt x="1962766" y="327660"/>
                  </a:lnTo>
                  <a:lnTo>
                    <a:pt x="2010988" y="332740"/>
                  </a:lnTo>
                  <a:lnTo>
                    <a:pt x="2055254" y="347980"/>
                  </a:lnTo>
                  <a:lnTo>
                    <a:pt x="2094300" y="370840"/>
                  </a:lnTo>
                  <a:lnTo>
                    <a:pt x="2126866" y="401320"/>
                  </a:lnTo>
                  <a:lnTo>
                    <a:pt x="2151690" y="438150"/>
                  </a:lnTo>
                  <a:lnTo>
                    <a:pt x="2167510" y="480060"/>
                  </a:lnTo>
                  <a:lnTo>
                    <a:pt x="2173063" y="525780"/>
                  </a:lnTo>
                  <a:lnTo>
                    <a:pt x="2171739" y="547370"/>
                  </a:lnTo>
                  <a:lnTo>
                    <a:pt x="2167862" y="568960"/>
                  </a:lnTo>
                  <a:lnTo>
                    <a:pt x="2161578" y="590550"/>
                  </a:lnTo>
                  <a:lnTo>
                    <a:pt x="2153032" y="609600"/>
                  </a:lnTo>
                  <a:lnTo>
                    <a:pt x="2153032" y="624840"/>
                  </a:lnTo>
                  <a:lnTo>
                    <a:pt x="2295489" y="624840"/>
                  </a:lnTo>
                  <a:lnTo>
                    <a:pt x="2295489" y="609600"/>
                  </a:lnTo>
                  <a:lnTo>
                    <a:pt x="2286945" y="590550"/>
                  </a:lnTo>
                  <a:lnTo>
                    <a:pt x="2280665" y="568960"/>
                  </a:lnTo>
                  <a:lnTo>
                    <a:pt x="2276791" y="547370"/>
                  </a:lnTo>
                  <a:lnTo>
                    <a:pt x="2275468" y="525780"/>
                  </a:lnTo>
                  <a:lnTo>
                    <a:pt x="2281022" y="480060"/>
                  </a:lnTo>
                  <a:lnTo>
                    <a:pt x="2296841" y="438150"/>
                  </a:lnTo>
                  <a:lnTo>
                    <a:pt x="2321665" y="401320"/>
                  </a:lnTo>
                  <a:lnTo>
                    <a:pt x="2354230" y="370840"/>
                  </a:lnTo>
                  <a:lnTo>
                    <a:pt x="2393274" y="347980"/>
                  </a:lnTo>
                  <a:lnTo>
                    <a:pt x="2437537" y="332740"/>
                  </a:lnTo>
                  <a:lnTo>
                    <a:pt x="2485755" y="327660"/>
                  </a:lnTo>
                  <a:close/>
                </a:path>
                <a:path w="3294379" h="778509">
                  <a:moveTo>
                    <a:pt x="3008797" y="327660"/>
                  </a:moveTo>
                  <a:lnTo>
                    <a:pt x="2485755" y="327660"/>
                  </a:lnTo>
                  <a:lnTo>
                    <a:pt x="2533983" y="332740"/>
                  </a:lnTo>
                  <a:lnTo>
                    <a:pt x="2578256" y="347980"/>
                  </a:lnTo>
                  <a:lnTo>
                    <a:pt x="2617310" y="370840"/>
                  </a:lnTo>
                  <a:lnTo>
                    <a:pt x="2649884" y="401320"/>
                  </a:lnTo>
                  <a:lnTo>
                    <a:pt x="2674715" y="438150"/>
                  </a:lnTo>
                  <a:lnTo>
                    <a:pt x="2690539" y="480060"/>
                  </a:lnTo>
                  <a:lnTo>
                    <a:pt x="2696094" y="525780"/>
                  </a:lnTo>
                  <a:lnTo>
                    <a:pt x="2694770" y="547370"/>
                  </a:lnTo>
                  <a:lnTo>
                    <a:pt x="2690894" y="568960"/>
                  </a:lnTo>
                  <a:lnTo>
                    <a:pt x="2684614" y="590550"/>
                  </a:lnTo>
                  <a:lnTo>
                    <a:pt x="2676074" y="609600"/>
                  </a:lnTo>
                  <a:lnTo>
                    <a:pt x="2676074" y="624840"/>
                  </a:lnTo>
                  <a:lnTo>
                    <a:pt x="2818489" y="624840"/>
                  </a:lnTo>
                  <a:lnTo>
                    <a:pt x="2818489" y="609600"/>
                  </a:lnTo>
                  <a:lnTo>
                    <a:pt x="2809949" y="590550"/>
                  </a:lnTo>
                  <a:lnTo>
                    <a:pt x="2803668" y="568960"/>
                  </a:lnTo>
                  <a:lnTo>
                    <a:pt x="2799793" y="547370"/>
                  </a:lnTo>
                  <a:lnTo>
                    <a:pt x="2798468" y="525780"/>
                  </a:lnTo>
                  <a:lnTo>
                    <a:pt x="2804024" y="480060"/>
                  </a:lnTo>
                  <a:lnTo>
                    <a:pt x="2819848" y="438150"/>
                  </a:lnTo>
                  <a:lnTo>
                    <a:pt x="2844678" y="401320"/>
                  </a:lnTo>
                  <a:lnTo>
                    <a:pt x="2877250" y="370840"/>
                  </a:lnTo>
                  <a:lnTo>
                    <a:pt x="2916303" y="347980"/>
                  </a:lnTo>
                  <a:lnTo>
                    <a:pt x="2960573" y="332740"/>
                  </a:lnTo>
                  <a:lnTo>
                    <a:pt x="3008797" y="327660"/>
                  </a:lnTo>
                  <a:close/>
                </a:path>
                <a:path w="3294379" h="778509">
                  <a:moveTo>
                    <a:pt x="39840" y="88900"/>
                  </a:moveTo>
                  <a:lnTo>
                    <a:pt x="3119" y="88900"/>
                  </a:lnTo>
                  <a:lnTo>
                    <a:pt x="3119" y="154940"/>
                  </a:lnTo>
                  <a:lnTo>
                    <a:pt x="39840" y="154940"/>
                  </a:lnTo>
                  <a:lnTo>
                    <a:pt x="39840" y="88900"/>
                  </a:lnTo>
                  <a:close/>
                </a:path>
                <a:path w="3294379" h="778509">
                  <a:moveTo>
                    <a:pt x="146633" y="88900"/>
                  </a:moveTo>
                  <a:lnTo>
                    <a:pt x="109911" y="88900"/>
                  </a:lnTo>
                  <a:lnTo>
                    <a:pt x="109911" y="154940"/>
                  </a:lnTo>
                  <a:lnTo>
                    <a:pt x="146633" y="154940"/>
                  </a:lnTo>
                  <a:lnTo>
                    <a:pt x="146633" y="88900"/>
                  </a:lnTo>
                  <a:close/>
                </a:path>
                <a:path w="3294379" h="778509">
                  <a:moveTo>
                    <a:pt x="247373" y="88900"/>
                  </a:moveTo>
                  <a:lnTo>
                    <a:pt x="210641" y="88900"/>
                  </a:lnTo>
                  <a:lnTo>
                    <a:pt x="210641" y="154940"/>
                  </a:lnTo>
                  <a:lnTo>
                    <a:pt x="247373" y="154940"/>
                  </a:lnTo>
                  <a:lnTo>
                    <a:pt x="247373" y="88900"/>
                  </a:lnTo>
                  <a:close/>
                </a:path>
                <a:path w="3294379" h="778509">
                  <a:moveTo>
                    <a:pt x="353464" y="88900"/>
                  </a:moveTo>
                  <a:lnTo>
                    <a:pt x="316743" y="88900"/>
                  </a:lnTo>
                  <a:lnTo>
                    <a:pt x="316743" y="154940"/>
                  </a:lnTo>
                  <a:lnTo>
                    <a:pt x="353464" y="154940"/>
                  </a:lnTo>
                  <a:lnTo>
                    <a:pt x="353464" y="88900"/>
                  </a:lnTo>
                  <a:close/>
                </a:path>
                <a:path w="3294379" h="778509">
                  <a:moveTo>
                    <a:pt x="459545" y="88900"/>
                  </a:moveTo>
                  <a:lnTo>
                    <a:pt x="422823" y="88900"/>
                  </a:lnTo>
                  <a:lnTo>
                    <a:pt x="422823" y="154940"/>
                  </a:lnTo>
                  <a:lnTo>
                    <a:pt x="459545" y="154940"/>
                  </a:lnTo>
                  <a:lnTo>
                    <a:pt x="459545" y="88900"/>
                  </a:lnTo>
                  <a:close/>
                </a:path>
                <a:path w="3294379" h="778509">
                  <a:moveTo>
                    <a:pt x="565636" y="88900"/>
                  </a:moveTo>
                  <a:lnTo>
                    <a:pt x="528914" y="88900"/>
                  </a:lnTo>
                  <a:lnTo>
                    <a:pt x="528914" y="154940"/>
                  </a:lnTo>
                  <a:lnTo>
                    <a:pt x="565636" y="154940"/>
                  </a:lnTo>
                  <a:lnTo>
                    <a:pt x="565636" y="88900"/>
                  </a:lnTo>
                  <a:close/>
                </a:path>
                <a:path w="3294379" h="778509">
                  <a:moveTo>
                    <a:pt x="671235" y="88900"/>
                  </a:moveTo>
                  <a:lnTo>
                    <a:pt x="634513" y="88900"/>
                  </a:lnTo>
                  <a:lnTo>
                    <a:pt x="634513" y="154940"/>
                  </a:lnTo>
                  <a:lnTo>
                    <a:pt x="671235" y="154940"/>
                  </a:lnTo>
                  <a:lnTo>
                    <a:pt x="671235" y="88900"/>
                  </a:lnTo>
                  <a:close/>
                </a:path>
                <a:path w="3294379" h="778509">
                  <a:moveTo>
                    <a:pt x="773179" y="88900"/>
                  </a:moveTo>
                  <a:lnTo>
                    <a:pt x="736447" y="88900"/>
                  </a:lnTo>
                  <a:lnTo>
                    <a:pt x="736447" y="154940"/>
                  </a:lnTo>
                  <a:lnTo>
                    <a:pt x="773179" y="154940"/>
                  </a:lnTo>
                  <a:lnTo>
                    <a:pt x="773179" y="88900"/>
                  </a:lnTo>
                  <a:close/>
                </a:path>
                <a:path w="3294379" h="778509">
                  <a:moveTo>
                    <a:pt x="879260" y="88900"/>
                  </a:moveTo>
                  <a:lnTo>
                    <a:pt x="842538" y="88900"/>
                  </a:lnTo>
                  <a:lnTo>
                    <a:pt x="842538" y="154940"/>
                  </a:lnTo>
                  <a:lnTo>
                    <a:pt x="879260" y="154940"/>
                  </a:lnTo>
                  <a:lnTo>
                    <a:pt x="879260" y="88900"/>
                  </a:lnTo>
                  <a:close/>
                </a:path>
                <a:path w="3294379" h="778509">
                  <a:moveTo>
                    <a:pt x="985351" y="88900"/>
                  </a:moveTo>
                  <a:lnTo>
                    <a:pt x="948629" y="88900"/>
                  </a:lnTo>
                  <a:lnTo>
                    <a:pt x="948629" y="154940"/>
                  </a:lnTo>
                  <a:lnTo>
                    <a:pt x="985351" y="154940"/>
                  </a:lnTo>
                  <a:lnTo>
                    <a:pt x="985351" y="88900"/>
                  </a:lnTo>
                  <a:close/>
                </a:path>
                <a:path w="3294379" h="778509">
                  <a:moveTo>
                    <a:pt x="1091442" y="88900"/>
                  </a:moveTo>
                  <a:lnTo>
                    <a:pt x="1054720" y="88900"/>
                  </a:lnTo>
                  <a:lnTo>
                    <a:pt x="1054720" y="154940"/>
                  </a:lnTo>
                  <a:lnTo>
                    <a:pt x="1091442" y="154940"/>
                  </a:lnTo>
                  <a:lnTo>
                    <a:pt x="1091442" y="88900"/>
                  </a:lnTo>
                  <a:close/>
                </a:path>
                <a:path w="3294379" h="778509">
                  <a:moveTo>
                    <a:pt x="1195795" y="88900"/>
                  </a:moveTo>
                  <a:lnTo>
                    <a:pt x="1159105" y="88900"/>
                  </a:lnTo>
                  <a:lnTo>
                    <a:pt x="1159105" y="154940"/>
                  </a:lnTo>
                  <a:lnTo>
                    <a:pt x="1195795" y="154940"/>
                  </a:lnTo>
                  <a:lnTo>
                    <a:pt x="1195795" y="88900"/>
                  </a:lnTo>
                  <a:close/>
                </a:path>
                <a:path w="3294379" h="778509">
                  <a:moveTo>
                    <a:pt x="1298975" y="88900"/>
                  </a:moveTo>
                  <a:lnTo>
                    <a:pt x="1262253" y="88900"/>
                  </a:lnTo>
                  <a:lnTo>
                    <a:pt x="1262253" y="154940"/>
                  </a:lnTo>
                  <a:lnTo>
                    <a:pt x="1298975" y="154940"/>
                  </a:lnTo>
                  <a:lnTo>
                    <a:pt x="1298975" y="88900"/>
                  </a:lnTo>
                  <a:close/>
                </a:path>
                <a:path w="3294379" h="778509">
                  <a:moveTo>
                    <a:pt x="1405066" y="88900"/>
                  </a:moveTo>
                  <a:lnTo>
                    <a:pt x="1368344" y="88900"/>
                  </a:lnTo>
                  <a:lnTo>
                    <a:pt x="1368344" y="154940"/>
                  </a:lnTo>
                  <a:lnTo>
                    <a:pt x="1405066" y="154940"/>
                  </a:lnTo>
                  <a:lnTo>
                    <a:pt x="1405066" y="88900"/>
                  </a:lnTo>
                  <a:close/>
                </a:path>
                <a:path w="3294379" h="778509">
                  <a:moveTo>
                    <a:pt x="1511146" y="88900"/>
                  </a:moveTo>
                  <a:lnTo>
                    <a:pt x="1474435" y="88900"/>
                  </a:lnTo>
                  <a:lnTo>
                    <a:pt x="1474435" y="154940"/>
                  </a:lnTo>
                  <a:lnTo>
                    <a:pt x="1511146" y="154940"/>
                  </a:lnTo>
                  <a:lnTo>
                    <a:pt x="1511146" y="88900"/>
                  </a:lnTo>
                  <a:close/>
                </a:path>
                <a:path w="3294379" h="778509">
                  <a:moveTo>
                    <a:pt x="1617237" y="88900"/>
                  </a:moveTo>
                  <a:lnTo>
                    <a:pt x="1580516" y="88900"/>
                  </a:lnTo>
                  <a:lnTo>
                    <a:pt x="1580516" y="154940"/>
                  </a:lnTo>
                  <a:lnTo>
                    <a:pt x="1617237" y="154940"/>
                  </a:lnTo>
                  <a:lnTo>
                    <a:pt x="1617237" y="88900"/>
                  </a:lnTo>
                  <a:close/>
                </a:path>
                <a:path w="3294379" h="778509">
                  <a:moveTo>
                    <a:pt x="1720386" y="88900"/>
                  </a:moveTo>
                  <a:lnTo>
                    <a:pt x="1683665" y="88900"/>
                  </a:lnTo>
                  <a:lnTo>
                    <a:pt x="1683665" y="154940"/>
                  </a:lnTo>
                  <a:lnTo>
                    <a:pt x="1720386" y="154940"/>
                  </a:lnTo>
                  <a:lnTo>
                    <a:pt x="1720386" y="88900"/>
                  </a:lnTo>
                  <a:close/>
                </a:path>
                <a:path w="3294379" h="778509">
                  <a:moveTo>
                    <a:pt x="1824770" y="88900"/>
                  </a:moveTo>
                  <a:lnTo>
                    <a:pt x="1788049" y="88900"/>
                  </a:lnTo>
                  <a:lnTo>
                    <a:pt x="1788049" y="154940"/>
                  </a:lnTo>
                  <a:lnTo>
                    <a:pt x="1824770" y="154940"/>
                  </a:lnTo>
                  <a:lnTo>
                    <a:pt x="1824770" y="88900"/>
                  </a:lnTo>
                  <a:close/>
                </a:path>
                <a:path w="3294379" h="778509">
                  <a:moveTo>
                    <a:pt x="1930861" y="88900"/>
                  </a:moveTo>
                  <a:lnTo>
                    <a:pt x="1894140" y="88900"/>
                  </a:lnTo>
                  <a:lnTo>
                    <a:pt x="1894140" y="154940"/>
                  </a:lnTo>
                  <a:lnTo>
                    <a:pt x="1930861" y="154940"/>
                  </a:lnTo>
                  <a:lnTo>
                    <a:pt x="1930861" y="88900"/>
                  </a:lnTo>
                  <a:close/>
                </a:path>
                <a:path w="3294379" h="778509">
                  <a:moveTo>
                    <a:pt x="2036952" y="88900"/>
                  </a:moveTo>
                  <a:lnTo>
                    <a:pt x="2000231" y="88900"/>
                  </a:lnTo>
                  <a:lnTo>
                    <a:pt x="2000231" y="154940"/>
                  </a:lnTo>
                  <a:lnTo>
                    <a:pt x="2036952" y="154940"/>
                  </a:lnTo>
                  <a:lnTo>
                    <a:pt x="2036952" y="88900"/>
                  </a:lnTo>
                  <a:close/>
                </a:path>
                <a:path w="3294379" h="778509">
                  <a:moveTo>
                    <a:pt x="2143033" y="88900"/>
                  </a:moveTo>
                  <a:lnTo>
                    <a:pt x="2106322" y="88900"/>
                  </a:lnTo>
                  <a:lnTo>
                    <a:pt x="2106322" y="154940"/>
                  </a:lnTo>
                  <a:lnTo>
                    <a:pt x="2143033" y="154940"/>
                  </a:lnTo>
                  <a:lnTo>
                    <a:pt x="2143033" y="88900"/>
                  </a:lnTo>
                  <a:close/>
                </a:path>
                <a:path w="3294379" h="778509">
                  <a:moveTo>
                    <a:pt x="2244977" y="88900"/>
                  </a:moveTo>
                  <a:lnTo>
                    <a:pt x="2208256" y="88900"/>
                  </a:lnTo>
                  <a:lnTo>
                    <a:pt x="2208256" y="154940"/>
                  </a:lnTo>
                  <a:lnTo>
                    <a:pt x="2244977" y="154940"/>
                  </a:lnTo>
                  <a:lnTo>
                    <a:pt x="2244977" y="88900"/>
                  </a:lnTo>
                  <a:close/>
                </a:path>
                <a:path w="3294379" h="778509">
                  <a:moveTo>
                    <a:pt x="2350576" y="88900"/>
                  </a:moveTo>
                  <a:lnTo>
                    <a:pt x="2313855" y="88900"/>
                  </a:lnTo>
                  <a:lnTo>
                    <a:pt x="2313855" y="154940"/>
                  </a:lnTo>
                  <a:lnTo>
                    <a:pt x="2350576" y="154940"/>
                  </a:lnTo>
                  <a:lnTo>
                    <a:pt x="2350576" y="88900"/>
                  </a:lnTo>
                  <a:close/>
                </a:path>
                <a:path w="3294379" h="778509">
                  <a:moveTo>
                    <a:pt x="2456657" y="88900"/>
                  </a:moveTo>
                  <a:lnTo>
                    <a:pt x="2419946" y="88900"/>
                  </a:lnTo>
                  <a:lnTo>
                    <a:pt x="2419946" y="154940"/>
                  </a:lnTo>
                  <a:lnTo>
                    <a:pt x="2456657" y="154940"/>
                  </a:lnTo>
                  <a:lnTo>
                    <a:pt x="2456657" y="88900"/>
                  </a:lnTo>
                  <a:close/>
                </a:path>
                <a:path w="3294379" h="778509">
                  <a:moveTo>
                    <a:pt x="2562748" y="88900"/>
                  </a:moveTo>
                  <a:lnTo>
                    <a:pt x="2526026" y="88900"/>
                  </a:lnTo>
                  <a:lnTo>
                    <a:pt x="2526026" y="154940"/>
                  </a:lnTo>
                  <a:lnTo>
                    <a:pt x="2562748" y="154940"/>
                  </a:lnTo>
                  <a:lnTo>
                    <a:pt x="2562748" y="88900"/>
                  </a:lnTo>
                  <a:close/>
                </a:path>
                <a:path w="3294379" h="778509">
                  <a:moveTo>
                    <a:pt x="2668828" y="88900"/>
                  </a:moveTo>
                  <a:lnTo>
                    <a:pt x="2632117" y="88900"/>
                  </a:lnTo>
                  <a:lnTo>
                    <a:pt x="2632117" y="154940"/>
                  </a:lnTo>
                  <a:lnTo>
                    <a:pt x="2668828" y="154940"/>
                  </a:lnTo>
                  <a:lnTo>
                    <a:pt x="2668828" y="88900"/>
                  </a:lnTo>
                  <a:close/>
                </a:path>
                <a:path w="3294379" h="778509">
                  <a:moveTo>
                    <a:pt x="2769579" y="88900"/>
                  </a:moveTo>
                  <a:lnTo>
                    <a:pt x="2732847" y="88900"/>
                  </a:lnTo>
                  <a:lnTo>
                    <a:pt x="2732847" y="154940"/>
                  </a:lnTo>
                  <a:lnTo>
                    <a:pt x="2769579" y="154940"/>
                  </a:lnTo>
                  <a:lnTo>
                    <a:pt x="2769579" y="88900"/>
                  </a:lnTo>
                  <a:close/>
                </a:path>
                <a:path w="3294379" h="778509">
                  <a:moveTo>
                    <a:pt x="2876372" y="88900"/>
                  </a:moveTo>
                  <a:lnTo>
                    <a:pt x="2839650" y="88900"/>
                  </a:lnTo>
                  <a:lnTo>
                    <a:pt x="2839650" y="154940"/>
                  </a:lnTo>
                  <a:lnTo>
                    <a:pt x="2876372" y="154940"/>
                  </a:lnTo>
                  <a:lnTo>
                    <a:pt x="2876372" y="88900"/>
                  </a:lnTo>
                  <a:close/>
                </a:path>
                <a:path w="3294379" h="778509">
                  <a:moveTo>
                    <a:pt x="2982463" y="88900"/>
                  </a:moveTo>
                  <a:lnTo>
                    <a:pt x="2945741" y="88900"/>
                  </a:lnTo>
                  <a:lnTo>
                    <a:pt x="2945741" y="154940"/>
                  </a:lnTo>
                  <a:lnTo>
                    <a:pt x="2982463" y="154940"/>
                  </a:lnTo>
                  <a:lnTo>
                    <a:pt x="2982463" y="88900"/>
                  </a:lnTo>
                  <a:close/>
                </a:path>
                <a:path w="3294379" h="778509">
                  <a:moveTo>
                    <a:pt x="3088543" y="88900"/>
                  </a:moveTo>
                  <a:lnTo>
                    <a:pt x="3051832" y="88900"/>
                  </a:lnTo>
                  <a:lnTo>
                    <a:pt x="3051832" y="154940"/>
                  </a:lnTo>
                  <a:lnTo>
                    <a:pt x="3088543" y="154940"/>
                  </a:lnTo>
                  <a:lnTo>
                    <a:pt x="3088543" y="88900"/>
                  </a:lnTo>
                  <a:close/>
                </a:path>
                <a:path w="3294379" h="778509">
                  <a:moveTo>
                    <a:pt x="3194634" y="88900"/>
                  </a:moveTo>
                  <a:lnTo>
                    <a:pt x="3157913" y="88900"/>
                  </a:lnTo>
                  <a:lnTo>
                    <a:pt x="3157913" y="154940"/>
                  </a:lnTo>
                  <a:lnTo>
                    <a:pt x="3194634" y="154940"/>
                  </a:lnTo>
                  <a:lnTo>
                    <a:pt x="3194634" y="88900"/>
                  </a:lnTo>
                  <a:close/>
                </a:path>
                <a:path w="3294379" h="778509">
                  <a:moveTo>
                    <a:pt x="146633" y="0"/>
                  </a:moveTo>
                  <a:lnTo>
                    <a:pt x="109911" y="0"/>
                  </a:lnTo>
                  <a:lnTo>
                    <a:pt x="109911" y="45720"/>
                  </a:lnTo>
                  <a:lnTo>
                    <a:pt x="146633" y="45720"/>
                  </a:lnTo>
                  <a:lnTo>
                    <a:pt x="146633" y="0"/>
                  </a:lnTo>
                  <a:close/>
                </a:path>
                <a:path w="3294379" h="778509">
                  <a:moveTo>
                    <a:pt x="671235" y="0"/>
                  </a:moveTo>
                  <a:lnTo>
                    <a:pt x="634513" y="0"/>
                  </a:lnTo>
                  <a:lnTo>
                    <a:pt x="634513" y="45720"/>
                  </a:lnTo>
                  <a:lnTo>
                    <a:pt x="671235" y="45720"/>
                  </a:lnTo>
                  <a:lnTo>
                    <a:pt x="671235" y="0"/>
                  </a:lnTo>
                  <a:close/>
                </a:path>
                <a:path w="3294379" h="778509">
                  <a:moveTo>
                    <a:pt x="1195795" y="0"/>
                  </a:moveTo>
                  <a:lnTo>
                    <a:pt x="1159105" y="0"/>
                  </a:lnTo>
                  <a:lnTo>
                    <a:pt x="1159105" y="45720"/>
                  </a:lnTo>
                  <a:lnTo>
                    <a:pt x="1195795" y="45720"/>
                  </a:lnTo>
                  <a:lnTo>
                    <a:pt x="1195795" y="0"/>
                  </a:lnTo>
                  <a:close/>
                </a:path>
                <a:path w="3294379" h="778509">
                  <a:moveTo>
                    <a:pt x="1720386" y="0"/>
                  </a:moveTo>
                  <a:lnTo>
                    <a:pt x="1683665" y="0"/>
                  </a:lnTo>
                  <a:lnTo>
                    <a:pt x="1683665" y="45720"/>
                  </a:lnTo>
                  <a:lnTo>
                    <a:pt x="1720386" y="45720"/>
                  </a:lnTo>
                  <a:lnTo>
                    <a:pt x="1720386" y="0"/>
                  </a:lnTo>
                  <a:close/>
                </a:path>
                <a:path w="3294379" h="778509">
                  <a:moveTo>
                    <a:pt x="2244977" y="0"/>
                  </a:moveTo>
                  <a:lnTo>
                    <a:pt x="2208256" y="0"/>
                  </a:lnTo>
                  <a:lnTo>
                    <a:pt x="2208256" y="45720"/>
                  </a:lnTo>
                  <a:lnTo>
                    <a:pt x="2244977" y="45720"/>
                  </a:lnTo>
                  <a:lnTo>
                    <a:pt x="2244977" y="0"/>
                  </a:lnTo>
                  <a:close/>
                </a:path>
                <a:path w="3294379" h="778509">
                  <a:moveTo>
                    <a:pt x="2769579" y="0"/>
                  </a:moveTo>
                  <a:lnTo>
                    <a:pt x="2732847" y="0"/>
                  </a:lnTo>
                  <a:lnTo>
                    <a:pt x="2732847" y="45720"/>
                  </a:lnTo>
                  <a:lnTo>
                    <a:pt x="2769579" y="45720"/>
                  </a:lnTo>
                  <a:lnTo>
                    <a:pt x="2769579" y="0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bject 107">
              <a:extLst>
                <a:ext uri="{FF2B5EF4-FFF2-40B4-BE49-F238E27FC236}">
                  <a16:creationId xmlns:a16="http://schemas.microsoft.com/office/drawing/2014/main" id="{ED267EE2-F735-4CD0-B095-D55FC4DD274A}"/>
                </a:ext>
              </a:extLst>
            </p:cNvPr>
            <p:cNvSpPr/>
            <p:nvPr/>
          </p:nvSpPr>
          <p:spPr>
            <a:xfrm>
              <a:off x="3673507" y="4120332"/>
              <a:ext cx="655765" cy="2726258"/>
            </a:xfrm>
            <a:custGeom>
              <a:avLst/>
              <a:gdLst/>
              <a:ahLst/>
              <a:cxnLst/>
              <a:rect l="l" t="t" r="r" b="b"/>
              <a:pathLst>
                <a:path w="1081404" h="4495800">
                  <a:moveTo>
                    <a:pt x="636312" y="0"/>
                  </a:moveTo>
                  <a:lnTo>
                    <a:pt x="442007" y="0"/>
                  </a:lnTo>
                  <a:lnTo>
                    <a:pt x="350635" y="25400"/>
                  </a:lnTo>
                  <a:lnTo>
                    <a:pt x="307582" y="50800"/>
                  </a:lnTo>
                  <a:lnTo>
                    <a:pt x="266539" y="76200"/>
                  </a:lnTo>
                  <a:lnTo>
                    <a:pt x="227696" y="101600"/>
                  </a:lnTo>
                  <a:lnTo>
                    <a:pt x="191242" y="127000"/>
                  </a:lnTo>
                  <a:lnTo>
                    <a:pt x="157369" y="152400"/>
                  </a:lnTo>
                  <a:lnTo>
                    <a:pt x="126266" y="190500"/>
                  </a:lnTo>
                  <a:lnTo>
                    <a:pt x="98123" y="228600"/>
                  </a:lnTo>
                  <a:lnTo>
                    <a:pt x="73132" y="266700"/>
                  </a:lnTo>
                  <a:lnTo>
                    <a:pt x="51481" y="304800"/>
                  </a:lnTo>
                  <a:lnTo>
                    <a:pt x="33361" y="355600"/>
                  </a:lnTo>
                  <a:lnTo>
                    <a:pt x="18963" y="393700"/>
                  </a:lnTo>
                  <a:lnTo>
                    <a:pt x="8477" y="444500"/>
                  </a:lnTo>
                  <a:lnTo>
                    <a:pt x="2092" y="495300"/>
                  </a:lnTo>
                  <a:lnTo>
                    <a:pt x="0" y="533400"/>
                  </a:lnTo>
                  <a:lnTo>
                    <a:pt x="2427" y="584200"/>
                  </a:lnTo>
                  <a:lnTo>
                    <a:pt x="9309" y="635000"/>
                  </a:lnTo>
                  <a:lnTo>
                    <a:pt x="20441" y="685800"/>
                  </a:lnTo>
                  <a:lnTo>
                    <a:pt x="35621" y="723900"/>
                  </a:lnTo>
                  <a:lnTo>
                    <a:pt x="54646" y="774700"/>
                  </a:lnTo>
                  <a:lnTo>
                    <a:pt x="77313" y="812800"/>
                  </a:lnTo>
                  <a:lnTo>
                    <a:pt x="103418" y="850900"/>
                  </a:lnTo>
                  <a:lnTo>
                    <a:pt x="132760" y="889000"/>
                  </a:lnTo>
                  <a:lnTo>
                    <a:pt x="165135" y="927100"/>
                  </a:lnTo>
                  <a:lnTo>
                    <a:pt x="200341" y="952500"/>
                  </a:lnTo>
                  <a:lnTo>
                    <a:pt x="238174" y="990600"/>
                  </a:lnTo>
                  <a:lnTo>
                    <a:pt x="278431" y="1003300"/>
                  </a:lnTo>
                  <a:lnTo>
                    <a:pt x="287144" y="4495800"/>
                  </a:lnTo>
                  <a:lnTo>
                    <a:pt x="813655" y="4495800"/>
                  </a:lnTo>
                  <a:lnTo>
                    <a:pt x="809661" y="2895600"/>
                  </a:lnTo>
                  <a:lnTo>
                    <a:pt x="421275" y="2895600"/>
                  </a:lnTo>
                  <a:lnTo>
                    <a:pt x="420782" y="2679700"/>
                  </a:lnTo>
                  <a:lnTo>
                    <a:pt x="809122" y="2679700"/>
                  </a:lnTo>
                  <a:lnTo>
                    <a:pt x="809091" y="2667000"/>
                  </a:lnTo>
                  <a:lnTo>
                    <a:pt x="420699" y="2667000"/>
                  </a:lnTo>
                  <a:lnTo>
                    <a:pt x="420248" y="2476500"/>
                  </a:lnTo>
                  <a:lnTo>
                    <a:pt x="808615" y="2476500"/>
                  </a:lnTo>
                  <a:lnTo>
                    <a:pt x="806650" y="1689100"/>
                  </a:lnTo>
                  <a:lnTo>
                    <a:pt x="418259" y="1689100"/>
                  </a:lnTo>
                  <a:lnTo>
                    <a:pt x="417872" y="1524000"/>
                  </a:lnTo>
                  <a:lnTo>
                    <a:pt x="806238" y="1524000"/>
                  </a:lnTo>
                  <a:lnTo>
                    <a:pt x="806175" y="1498600"/>
                  </a:lnTo>
                  <a:lnTo>
                    <a:pt x="417809" y="1498600"/>
                  </a:lnTo>
                  <a:lnTo>
                    <a:pt x="417160" y="1244600"/>
                  </a:lnTo>
                  <a:lnTo>
                    <a:pt x="805541" y="1244600"/>
                  </a:lnTo>
                  <a:lnTo>
                    <a:pt x="805477" y="1219200"/>
                  </a:lnTo>
                  <a:lnTo>
                    <a:pt x="417097" y="1219200"/>
                  </a:lnTo>
                  <a:lnTo>
                    <a:pt x="416699" y="1066800"/>
                  </a:lnTo>
                  <a:lnTo>
                    <a:pt x="805097" y="1066800"/>
                  </a:lnTo>
                  <a:lnTo>
                    <a:pt x="805033" y="1041400"/>
                  </a:lnTo>
                  <a:lnTo>
                    <a:pt x="416626" y="1041400"/>
                  </a:lnTo>
                  <a:lnTo>
                    <a:pt x="416476" y="977900"/>
                  </a:lnTo>
                  <a:lnTo>
                    <a:pt x="278358" y="977900"/>
                  </a:lnTo>
                  <a:lnTo>
                    <a:pt x="252767" y="965200"/>
                  </a:lnTo>
                  <a:lnTo>
                    <a:pt x="228202" y="952500"/>
                  </a:lnTo>
                  <a:lnTo>
                    <a:pt x="204728" y="927100"/>
                  </a:lnTo>
                  <a:lnTo>
                    <a:pt x="182413" y="914400"/>
                  </a:lnTo>
                  <a:lnTo>
                    <a:pt x="194824" y="901700"/>
                  </a:lnTo>
                  <a:lnTo>
                    <a:pt x="169785" y="901700"/>
                  </a:lnTo>
                  <a:lnTo>
                    <a:pt x="156079" y="876300"/>
                  </a:lnTo>
                  <a:lnTo>
                    <a:pt x="142976" y="863600"/>
                  </a:lnTo>
                  <a:lnTo>
                    <a:pt x="130463" y="850900"/>
                  </a:lnTo>
                  <a:lnTo>
                    <a:pt x="118530" y="838200"/>
                  </a:lnTo>
                  <a:lnTo>
                    <a:pt x="987803" y="838200"/>
                  </a:lnTo>
                  <a:lnTo>
                    <a:pt x="1005075" y="812800"/>
                  </a:lnTo>
                  <a:lnTo>
                    <a:pt x="105200" y="812800"/>
                  </a:lnTo>
                  <a:lnTo>
                    <a:pt x="94666" y="800100"/>
                  </a:lnTo>
                  <a:lnTo>
                    <a:pt x="84761" y="774700"/>
                  </a:lnTo>
                  <a:lnTo>
                    <a:pt x="75524" y="762000"/>
                  </a:lnTo>
                  <a:lnTo>
                    <a:pt x="66992" y="749300"/>
                  </a:lnTo>
                  <a:lnTo>
                    <a:pt x="115745" y="723900"/>
                  </a:lnTo>
                  <a:lnTo>
                    <a:pt x="60113" y="723900"/>
                  </a:lnTo>
                  <a:lnTo>
                    <a:pt x="45241" y="685800"/>
                  </a:lnTo>
                  <a:lnTo>
                    <a:pt x="34127" y="635000"/>
                  </a:lnTo>
                  <a:lnTo>
                    <a:pt x="26959" y="596900"/>
                  </a:lnTo>
                  <a:lnTo>
                    <a:pt x="23925" y="546100"/>
                  </a:lnTo>
                  <a:lnTo>
                    <a:pt x="1080439" y="546100"/>
                  </a:lnTo>
                  <a:lnTo>
                    <a:pt x="1080982" y="533400"/>
                  </a:lnTo>
                  <a:lnTo>
                    <a:pt x="23852" y="533400"/>
                  </a:lnTo>
                  <a:lnTo>
                    <a:pt x="26673" y="482600"/>
                  </a:lnTo>
                  <a:lnTo>
                    <a:pt x="33618" y="431800"/>
                  </a:lnTo>
                  <a:lnTo>
                    <a:pt x="44506" y="393700"/>
                  </a:lnTo>
                  <a:lnTo>
                    <a:pt x="59160" y="342900"/>
                  </a:lnTo>
                  <a:lnTo>
                    <a:pt x="91845" y="342900"/>
                  </a:lnTo>
                  <a:lnTo>
                    <a:pt x="65966" y="330200"/>
                  </a:lnTo>
                  <a:lnTo>
                    <a:pt x="86364" y="292100"/>
                  </a:lnTo>
                  <a:lnTo>
                    <a:pt x="110308" y="254000"/>
                  </a:lnTo>
                  <a:lnTo>
                    <a:pt x="137593" y="215900"/>
                  </a:lnTo>
                  <a:lnTo>
                    <a:pt x="168015" y="177800"/>
                  </a:lnTo>
                  <a:lnTo>
                    <a:pt x="193335" y="177800"/>
                  </a:lnTo>
                  <a:lnTo>
                    <a:pt x="180559" y="165100"/>
                  </a:lnTo>
                  <a:lnTo>
                    <a:pt x="215012" y="139700"/>
                  </a:lnTo>
                  <a:lnTo>
                    <a:pt x="252095" y="114300"/>
                  </a:lnTo>
                  <a:lnTo>
                    <a:pt x="291603" y="88900"/>
                  </a:lnTo>
                  <a:lnTo>
                    <a:pt x="333330" y="63500"/>
                  </a:lnTo>
                  <a:lnTo>
                    <a:pt x="355071" y="63500"/>
                  </a:lnTo>
                  <a:lnTo>
                    <a:pt x="349748" y="50800"/>
                  </a:lnTo>
                  <a:lnTo>
                    <a:pt x="378121" y="50800"/>
                  </a:lnTo>
                  <a:lnTo>
                    <a:pt x="387736" y="38100"/>
                  </a:lnTo>
                  <a:lnTo>
                    <a:pt x="410186" y="38100"/>
                  </a:lnTo>
                  <a:lnTo>
                    <a:pt x="439362" y="25400"/>
                  </a:lnTo>
                  <a:lnTo>
                    <a:pt x="727815" y="25400"/>
                  </a:lnTo>
                  <a:lnTo>
                    <a:pt x="636312" y="0"/>
                  </a:lnTo>
                  <a:close/>
                </a:path>
                <a:path w="1081404" h="4495800">
                  <a:moveTo>
                    <a:pt x="635970" y="2679700"/>
                  </a:moveTo>
                  <a:lnTo>
                    <a:pt x="455766" y="2679700"/>
                  </a:lnTo>
                  <a:lnTo>
                    <a:pt x="456289" y="2895600"/>
                  </a:lnTo>
                  <a:lnTo>
                    <a:pt x="636462" y="2895600"/>
                  </a:lnTo>
                  <a:lnTo>
                    <a:pt x="635970" y="2679700"/>
                  </a:lnTo>
                  <a:close/>
                </a:path>
                <a:path w="1081404" h="4495800">
                  <a:moveTo>
                    <a:pt x="809122" y="2679700"/>
                  </a:moveTo>
                  <a:lnTo>
                    <a:pt x="670953" y="2679700"/>
                  </a:lnTo>
                  <a:lnTo>
                    <a:pt x="671487" y="2895600"/>
                  </a:lnTo>
                  <a:lnTo>
                    <a:pt x="809661" y="2895600"/>
                  </a:lnTo>
                  <a:lnTo>
                    <a:pt x="809122" y="2679700"/>
                  </a:lnTo>
                  <a:close/>
                </a:path>
                <a:path w="1081404" h="4495800">
                  <a:moveTo>
                    <a:pt x="635436" y="2476500"/>
                  </a:moveTo>
                  <a:lnTo>
                    <a:pt x="455274" y="2476500"/>
                  </a:lnTo>
                  <a:lnTo>
                    <a:pt x="455724" y="2667000"/>
                  </a:lnTo>
                  <a:lnTo>
                    <a:pt x="635896" y="2667000"/>
                  </a:lnTo>
                  <a:lnTo>
                    <a:pt x="635436" y="2476500"/>
                  </a:lnTo>
                  <a:close/>
                </a:path>
                <a:path w="1081404" h="4495800">
                  <a:moveTo>
                    <a:pt x="808615" y="2476500"/>
                  </a:moveTo>
                  <a:lnTo>
                    <a:pt x="670450" y="2476500"/>
                  </a:lnTo>
                  <a:lnTo>
                    <a:pt x="670921" y="2667000"/>
                  </a:lnTo>
                  <a:lnTo>
                    <a:pt x="809091" y="2667000"/>
                  </a:lnTo>
                  <a:lnTo>
                    <a:pt x="808615" y="2476500"/>
                  </a:lnTo>
                  <a:close/>
                </a:path>
                <a:path w="1081404" h="4495800">
                  <a:moveTo>
                    <a:pt x="633059" y="1524000"/>
                  </a:moveTo>
                  <a:lnTo>
                    <a:pt x="452855" y="1524000"/>
                  </a:lnTo>
                  <a:lnTo>
                    <a:pt x="453284" y="1689100"/>
                  </a:lnTo>
                  <a:lnTo>
                    <a:pt x="633488" y="1689100"/>
                  </a:lnTo>
                  <a:lnTo>
                    <a:pt x="633059" y="1524000"/>
                  </a:lnTo>
                  <a:close/>
                </a:path>
                <a:path w="1081404" h="4495800">
                  <a:moveTo>
                    <a:pt x="806238" y="1524000"/>
                  </a:moveTo>
                  <a:lnTo>
                    <a:pt x="668084" y="1524000"/>
                  </a:lnTo>
                  <a:lnTo>
                    <a:pt x="668471" y="1689100"/>
                  </a:lnTo>
                  <a:lnTo>
                    <a:pt x="806650" y="1689100"/>
                  </a:lnTo>
                  <a:lnTo>
                    <a:pt x="806238" y="1524000"/>
                  </a:lnTo>
                  <a:close/>
                </a:path>
                <a:path w="1081404" h="4495800">
                  <a:moveTo>
                    <a:pt x="632347" y="1244600"/>
                  </a:moveTo>
                  <a:lnTo>
                    <a:pt x="452143" y="1244600"/>
                  </a:lnTo>
                  <a:lnTo>
                    <a:pt x="452823" y="1498600"/>
                  </a:lnTo>
                  <a:lnTo>
                    <a:pt x="632996" y="1498600"/>
                  </a:lnTo>
                  <a:lnTo>
                    <a:pt x="632347" y="1244600"/>
                  </a:lnTo>
                  <a:close/>
                </a:path>
                <a:path w="1081404" h="4495800">
                  <a:moveTo>
                    <a:pt x="805541" y="1244600"/>
                  </a:moveTo>
                  <a:lnTo>
                    <a:pt x="667382" y="1244600"/>
                  </a:lnTo>
                  <a:lnTo>
                    <a:pt x="668011" y="1498600"/>
                  </a:lnTo>
                  <a:lnTo>
                    <a:pt x="806175" y="1498600"/>
                  </a:lnTo>
                  <a:lnTo>
                    <a:pt x="805541" y="1244600"/>
                  </a:lnTo>
                  <a:close/>
                </a:path>
                <a:path w="1081404" h="4495800">
                  <a:moveTo>
                    <a:pt x="631928" y="1066800"/>
                  </a:moveTo>
                  <a:lnTo>
                    <a:pt x="451724" y="1066800"/>
                  </a:lnTo>
                  <a:lnTo>
                    <a:pt x="452111" y="1219200"/>
                  </a:lnTo>
                  <a:lnTo>
                    <a:pt x="632284" y="1219200"/>
                  </a:lnTo>
                  <a:lnTo>
                    <a:pt x="631928" y="1066800"/>
                  </a:lnTo>
                  <a:close/>
                </a:path>
                <a:path w="1081404" h="4495800">
                  <a:moveTo>
                    <a:pt x="805097" y="1066800"/>
                  </a:moveTo>
                  <a:lnTo>
                    <a:pt x="666911" y="1066800"/>
                  </a:lnTo>
                  <a:lnTo>
                    <a:pt x="667309" y="1219200"/>
                  </a:lnTo>
                  <a:lnTo>
                    <a:pt x="805477" y="1219200"/>
                  </a:lnTo>
                  <a:lnTo>
                    <a:pt x="805097" y="1066800"/>
                  </a:lnTo>
                  <a:close/>
                </a:path>
                <a:path w="1081404" h="4495800">
                  <a:moveTo>
                    <a:pt x="631321" y="838200"/>
                  </a:moveTo>
                  <a:lnTo>
                    <a:pt x="451159" y="838200"/>
                  </a:lnTo>
                  <a:lnTo>
                    <a:pt x="451682" y="1041400"/>
                  </a:lnTo>
                  <a:lnTo>
                    <a:pt x="631855" y="1041400"/>
                  </a:lnTo>
                  <a:lnTo>
                    <a:pt x="631321" y="838200"/>
                  </a:lnTo>
                  <a:close/>
                </a:path>
                <a:path w="1081404" h="4495800">
                  <a:moveTo>
                    <a:pt x="804478" y="838200"/>
                  </a:moveTo>
                  <a:lnTo>
                    <a:pt x="654608" y="838200"/>
                  </a:lnTo>
                  <a:lnTo>
                    <a:pt x="666419" y="863600"/>
                  </a:lnTo>
                  <a:lnTo>
                    <a:pt x="666848" y="1041400"/>
                  </a:lnTo>
                  <a:lnTo>
                    <a:pt x="805033" y="1041400"/>
                  </a:lnTo>
                  <a:lnTo>
                    <a:pt x="804938" y="1003300"/>
                  </a:lnTo>
                  <a:lnTo>
                    <a:pt x="845069" y="977900"/>
                  </a:lnTo>
                  <a:lnTo>
                    <a:pt x="804865" y="977900"/>
                  </a:lnTo>
                  <a:lnTo>
                    <a:pt x="804478" y="838200"/>
                  </a:lnTo>
                  <a:close/>
                </a:path>
                <a:path w="1081404" h="4495800">
                  <a:moveTo>
                    <a:pt x="427871" y="838200"/>
                  </a:moveTo>
                  <a:lnTo>
                    <a:pt x="278002" y="838200"/>
                  </a:lnTo>
                  <a:lnTo>
                    <a:pt x="278358" y="977900"/>
                  </a:lnTo>
                  <a:lnTo>
                    <a:pt x="416476" y="977900"/>
                  </a:lnTo>
                  <a:lnTo>
                    <a:pt x="416207" y="863600"/>
                  </a:lnTo>
                  <a:lnTo>
                    <a:pt x="427871" y="838200"/>
                  </a:lnTo>
                  <a:close/>
                </a:path>
                <a:path w="1081404" h="4495800">
                  <a:moveTo>
                    <a:pt x="850801" y="838200"/>
                  </a:moveTo>
                  <a:lnTo>
                    <a:pt x="825597" y="838200"/>
                  </a:lnTo>
                  <a:lnTo>
                    <a:pt x="900433" y="901700"/>
                  </a:lnTo>
                  <a:lnTo>
                    <a:pt x="878219" y="927100"/>
                  </a:lnTo>
                  <a:lnTo>
                    <a:pt x="854844" y="952500"/>
                  </a:lnTo>
                  <a:lnTo>
                    <a:pt x="830371" y="965200"/>
                  </a:lnTo>
                  <a:lnTo>
                    <a:pt x="804865" y="977900"/>
                  </a:lnTo>
                  <a:lnTo>
                    <a:pt x="845069" y="977900"/>
                  </a:lnTo>
                  <a:lnTo>
                    <a:pt x="882760" y="952500"/>
                  </a:lnTo>
                  <a:lnTo>
                    <a:pt x="917808" y="927100"/>
                  </a:lnTo>
                  <a:lnTo>
                    <a:pt x="950011" y="889000"/>
                  </a:lnTo>
                  <a:lnTo>
                    <a:pt x="913008" y="889000"/>
                  </a:lnTo>
                  <a:lnTo>
                    <a:pt x="850801" y="838200"/>
                  </a:lnTo>
                  <a:close/>
                </a:path>
                <a:path w="1081404" h="4495800">
                  <a:moveTo>
                    <a:pt x="256882" y="838200"/>
                  </a:moveTo>
                  <a:lnTo>
                    <a:pt x="231678" y="838200"/>
                  </a:lnTo>
                  <a:lnTo>
                    <a:pt x="169785" y="901700"/>
                  </a:lnTo>
                  <a:lnTo>
                    <a:pt x="194824" y="901700"/>
                  </a:lnTo>
                  <a:lnTo>
                    <a:pt x="256882" y="838200"/>
                  </a:lnTo>
                  <a:close/>
                </a:path>
                <a:path w="1081404" h="4495800">
                  <a:moveTo>
                    <a:pt x="987803" y="838200"/>
                  </a:moveTo>
                  <a:lnTo>
                    <a:pt x="963949" y="838200"/>
                  </a:lnTo>
                  <a:lnTo>
                    <a:pt x="952108" y="850900"/>
                  </a:lnTo>
                  <a:lnTo>
                    <a:pt x="939672" y="863600"/>
                  </a:lnTo>
                  <a:lnTo>
                    <a:pt x="926640" y="876300"/>
                  </a:lnTo>
                  <a:lnTo>
                    <a:pt x="913008" y="889000"/>
                  </a:lnTo>
                  <a:lnTo>
                    <a:pt x="950011" y="889000"/>
                  </a:lnTo>
                  <a:lnTo>
                    <a:pt x="979167" y="850900"/>
                  </a:lnTo>
                  <a:lnTo>
                    <a:pt x="987803" y="838200"/>
                  </a:lnTo>
                  <a:close/>
                </a:path>
                <a:path w="1081404" h="4495800">
                  <a:moveTo>
                    <a:pt x="941730" y="711200"/>
                  </a:moveTo>
                  <a:lnTo>
                    <a:pt x="140121" y="711200"/>
                  </a:lnTo>
                  <a:lnTo>
                    <a:pt x="140267" y="774700"/>
                  </a:lnTo>
                  <a:lnTo>
                    <a:pt x="105054" y="774700"/>
                  </a:lnTo>
                  <a:lnTo>
                    <a:pt x="105200" y="812800"/>
                  </a:lnTo>
                  <a:lnTo>
                    <a:pt x="977205" y="812800"/>
                  </a:lnTo>
                  <a:lnTo>
                    <a:pt x="977069" y="762000"/>
                  </a:lnTo>
                  <a:lnTo>
                    <a:pt x="941856" y="762000"/>
                  </a:lnTo>
                  <a:lnTo>
                    <a:pt x="941730" y="711200"/>
                  </a:lnTo>
                  <a:close/>
                </a:path>
                <a:path w="1081404" h="4495800">
                  <a:moveTo>
                    <a:pt x="975645" y="711200"/>
                  </a:moveTo>
                  <a:lnTo>
                    <a:pt x="941730" y="711200"/>
                  </a:lnTo>
                  <a:lnTo>
                    <a:pt x="1015026" y="736600"/>
                  </a:lnTo>
                  <a:lnTo>
                    <a:pt x="1006597" y="762000"/>
                  </a:lnTo>
                  <a:lnTo>
                    <a:pt x="997455" y="774700"/>
                  </a:lnTo>
                  <a:lnTo>
                    <a:pt x="987643" y="800100"/>
                  </a:lnTo>
                  <a:lnTo>
                    <a:pt x="977205" y="812800"/>
                  </a:lnTo>
                  <a:lnTo>
                    <a:pt x="1005075" y="812800"/>
                  </a:lnTo>
                  <a:lnTo>
                    <a:pt x="1027532" y="774700"/>
                  </a:lnTo>
                  <a:lnTo>
                    <a:pt x="1046336" y="723900"/>
                  </a:lnTo>
                  <a:lnTo>
                    <a:pt x="1021832" y="723900"/>
                  </a:lnTo>
                  <a:lnTo>
                    <a:pt x="975645" y="711200"/>
                  </a:lnTo>
                  <a:close/>
                </a:path>
                <a:path w="1081404" h="4495800">
                  <a:moveTo>
                    <a:pt x="140121" y="711200"/>
                  </a:moveTo>
                  <a:lnTo>
                    <a:pt x="106195" y="711200"/>
                  </a:lnTo>
                  <a:lnTo>
                    <a:pt x="60113" y="723900"/>
                  </a:lnTo>
                  <a:lnTo>
                    <a:pt x="115745" y="723900"/>
                  </a:lnTo>
                  <a:lnTo>
                    <a:pt x="140121" y="711200"/>
                  </a:lnTo>
                  <a:close/>
                </a:path>
                <a:path w="1081404" h="4495800">
                  <a:moveTo>
                    <a:pt x="1080439" y="546100"/>
                  </a:moveTo>
                  <a:lnTo>
                    <a:pt x="1057130" y="546100"/>
                  </a:lnTo>
                  <a:lnTo>
                    <a:pt x="1054316" y="596900"/>
                  </a:lnTo>
                  <a:lnTo>
                    <a:pt x="1047377" y="635000"/>
                  </a:lnTo>
                  <a:lnTo>
                    <a:pt x="1036490" y="685800"/>
                  </a:lnTo>
                  <a:lnTo>
                    <a:pt x="1021832" y="723900"/>
                  </a:lnTo>
                  <a:lnTo>
                    <a:pt x="1046336" y="723900"/>
                  </a:lnTo>
                  <a:lnTo>
                    <a:pt x="1061285" y="685800"/>
                  </a:lnTo>
                  <a:lnTo>
                    <a:pt x="1072177" y="635000"/>
                  </a:lnTo>
                  <a:lnTo>
                    <a:pt x="1078810" y="584200"/>
                  </a:lnTo>
                  <a:lnTo>
                    <a:pt x="1080439" y="546100"/>
                  </a:lnTo>
                  <a:close/>
                </a:path>
                <a:path w="1081404" h="4495800">
                  <a:moveTo>
                    <a:pt x="1011686" y="546100"/>
                  </a:moveTo>
                  <a:lnTo>
                    <a:pt x="69338" y="546100"/>
                  </a:lnTo>
                  <a:lnTo>
                    <a:pt x="69725" y="711200"/>
                  </a:lnTo>
                  <a:lnTo>
                    <a:pt x="1012126" y="711200"/>
                  </a:lnTo>
                  <a:lnTo>
                    <a:pt x="1011686" y="546100"/>
                  </a:lnTo>
                  <a:close/>
                </a:path>
                <a:path w="1081404" h="4495800">
                  <a:moveTo>
                    <a:pt x="91845" y="342900"/>
                  </a:moveTo>
                  <a:lnTo>
                    <a:pt x="59160" y="342900"/>
                  </a:lnTo>
                  <a:lnTo>
                    <a:pt x="93337" y="368300"/>
                  </a:lnTo>
                  <a:lnTo>
                    <a:pt x="68877" y="368300"/>
                  </a:lnTo>
                  <a:lnTo>
                    <a:pt x="69296" y="533400"/>
                  </a:lnTo>
                  <a:lnTo>
                    <a:pt x="1080982" y="533400"/>
                  </a:lnTo>
                  <a:lnTo>
                    <a:pt x="1080398" y="520700"/>
                  </a:lnTo>
                  <a:lnTo>
                    <a:pt x="1011655" y="520700"/>
                  </a:lnTo>
                  <a:lnTo>
                    <a:pt x="1011236" y="355600"/>
                  </a:lnTo>
                  <a:lnTo>
                    <a:pt x="117724" y="355600"/>
                  </a:lnTo>
                  <a:lnTo>
                    <a:pt x="91845" y="342900"/>
                  </a:lnTo>
                  <a:close/>
                </a:path>
                <a:path w="1081404" h="4495800">
                  <a:moveTo>
                    <a:pt x="1046685" y="342900"/>
                  </a:moveTo>
                  <a:lnTo>
                    <a:pt x="1020869" y="342900"/>
                  </a:lnTo>
                  <a:lnTo>
                    <a:pt x="1035747" y="393700"/>
                  </a:lnTo>
                  <a:lnTo>
                    <a:pt x="1046864" y="431800"/>
                  </a:lnTo>
                  <a:lnTo>
                    <a:pt x="1054033" y="482600"/>
                  </a:lnTo>
                  <a:lnTo>
                    <a:pt x="1057067" y="520700"/>
                  </a:lnTo>
                  <a:lnTo>
                    <a:pt x="1080398" y="520700"/>
                  </a:lnTo>
                  <a:lnTo>
                    <a:pt x="1078646" y="482600"/>
                  </a:lnTo>
                  <a:lnTo>
                    <a:pt x="1072024" y="444500"/>
                  </a:lnTo>
                  <a:lnTo>
                    <a:pt x="1061307" y="393700"/>
                  </a:lnTo>
                  <a:lnTo>
                    <a:pt x="1046685" y="342900"/>
                  </a:lnTo>
                  <a:close/>
                </a:path>
                <a:path w="1081404" h="4495800">
                  <a:moveTo>
                    <a:pt x="840885" y="254000"/>
                  </a:moveTo>
                  <a:lnTo>
                    <a:pt x="238694" y="254000"/>
                  </a:lnTo>
                  <a:lnTo>
                    <a:pt x="238903" y="342900"/>
                  </a:lnTo>
                  <a:lnTo>
                    <a:pt x="117682" y="342900"/>
                  </a:lnTo>
                  <a:lnTo>
                    <a:pt x="117724" y="355600"/>
                  </a:lnTo>
                  <a:lnTo>
                    <a:pt x="962358" y="355600"/>
                  </a:lnTo>
                  <a:lnTo>
                    <a:pt x="962316" y="330200"/>
                  </a:lnTo>
                  <a:lnTo>
                    <a:pt x="841094" y="330200"/>
                  </a:lnTo>
                  <a:lnTo>
                    <a:pt x="840885" y="254000"/>
                  </a:lnTo>
                  <a:close/>
                </a:path>
                <a:path w="1081404" h="4495800">
                  <a:moveTo>
                    <a:pt x="942560" y="177800"/>
                  </a:moveTo>
                  <a:lnTo>
                    <a:pt x="911207" y="177800"/>
                  </a:lnTo>
                  <a:lnTo>
                    <a:pt x="941799" y="215900"/>
                  </a:lnTo>
                  <a:lnTo>
                    <a:pt x="969263" y="254000"/>
                  </a:lnTo>
                  <a:lnTo>
                    <a:pt x="993398" y="292100"/>
                  </a:lnTo>
                  <a:lnTo>
                    <a:pt x="1014000" y="330200"/>
                  </a:lnTo>
                  <a:lnTo>
                    <a:pt x="962358" y="355600"/>
                  </a:lnTo>
                  <a:lnTo>
                    <a:pt x="986776" y="355600"/>
                  </a:lnTo>
                  <a:lnTo>
                    <a:pt x="1020869" y="342900"/>
                  </a:lnTo>
                  <a:lnTo>
                    <a:pt x="1046685" y="342900"/>
                  </a:lnTo>
                  <a:lnTo>
                    <a:pt x="1028351" y="304800"/>
                  </a:lnTo>
                  <a:lnTo>
                    <a:pt x="1006496" y="266700"/>
                  </a:lnTo>
                  <a:lnTo>
                    <a:pt x="981309" y="228600"/>
                  </a:lnTo>
                  <a:lnTo>
                    <a:pt x="952984" y="190500"/>
                  </a:lnTo>
                  <a:lnTo>
                    <a:pt x="942560" y="177800"/>
                  </a:lnTo>
                  <a:close/>
                </a:path>
                <a:path w="1081404" h="4495800">
                  <a:moveTo>
                    <a:pt x="193335" y="177800"/>
                  </a:moveTo>
                  <a:lnTo>
                    <a:pt x="168015" y="177800"/>
                  </a:lnTo>
                  <a:lnTo>
                    <a:pt x="247625" y="254000"/>
                  </a:lnTo>
                  <a:lnTo>
                    <a:pt x="269991" y="254000"/>
                  </a:lnTo>
                  <a:lnTo>
                    <a:pt x="193335" y="177800"/>
                  </a:lnTo>
                  <a:close/>
                </a:path>
                <a:path w="1081404" h="4495800">
                  <a:moveTo>
                    <a:pt x="809263" y="114300"/>
                  </a:moveTo>
                  <a:lnTo>
                    <a:pt x="269635" y="114300"/>
                  </a:lnTo>
                  <a:lnTo>
                    <a:pt x="269991" y="254000"/>
                  </a:lnTo>
                  <a:lnTo>
                    <a:pt x="809619" y="254000"/>
                  </a:lnTo>
                  <a:lnTo>
                    <a:pt x="809263" y="114300"/>
                  </a:lnTo>
                  <a:close/>
                </a:path>
                <a:path w="1081404" h="4495800">
                  <a:moveTo>
                    <a:pt x="812115" y="63500"/>
                  </a:moveTo>
                  <a:lnTo>
                    <a:pt x="745286" y="63500"/>
                  </a:lnTo>
                  <a:lnTo>
                    <a:pt x="787127" y="88900"/>
                  </a:lnTo>
                  <a:lnTo>
                    <a:pt x="826760" y="101600"/>
                  </a:lnTo>
                  <a:lnTo>
                    <a:pt x="863981" y="139700"/>
                  </a:lnTo>
                  <a:lnTo>
                    <a:pt x="898590" y="165100"/>
                  </a:lnTo>
                  <a:lnTo>
                    <a:pt x="809619" y="254000"/>
                  </a:lnTo>
                  <a:lnTo>
                    <a:pt x="831953" y="254000"/>
                  </a:lnTo>
                  <a:lnTo>
                    <a:pt x="911207" y="177800"/>
                  </a:lnTo>
                  <a:lnTo>
                    <a:pt x="942560" y="177800"/>
                  </a:lnTo>
                  <a:lnTo>
                    <a:pt x="921711" y="152400"/>
                  </a:lnTo>
                  <a:lnTo>
                    <a:pt x="887681" y="127000"/>
                  </a:lnTo>
                  <a:lnTo>
                    <a:pt x="851085" y="88900"/>
                  </a:lnTo>
                  <a:lnTo>
                    <a:pt x="812115" y="63500"/>
                  </a:lnTo>
                  <a:close/>
                </a:path>
                <a:path w="1081404" h="4495800">
                  <a:moveTo>
                    <a:pt x="355071" y="63500"/>
                  </a:moveTo>
                  <a:lnTo>
                    <a:pt x="333330" y="63500"/>
                  </a:lnTo>
                  <a:lnTo>
                    <a:pt x="357046" y="114300"/>
                  </a:lnTo>
                  <a:lnTo>
                    <a:pt x="376365" y="114300"/>
                  </a:lnTo>
                  <a:lnTo>
                    <a:pt x="355071" y="63500"/>
                  </a:lnTo>
                  <a:close/>
                </a:path>
                <a:path w="1081404" h="4495800">
                  <a:moveTo>
                    <a:pt x="508937" y="38100"/>
                  </a:moveTo>
                  <a:lnTo>
                    <a:pt x="387736" y="38100"/>
                  </a:lnTo>
                  <a:lnTo>
                    <a:pt x="387914" y="114300"/>
                  </a:lnTo>
                  <a:lnTo>
                    <a:pt x="690984" y="114300"/>
                  </a:lnTo>
                  <a:lnTo>
                    <a:pt x="690874" y="76200"/>
                  </a:lnTo>
                  <a:lnTo>
                    <a:pt x="509073" y="76200"/>
                  </a:lnTo>
                  <a:lnTo>
                    <a:pt x="508937" y="38100"/>
                  </a:lnTo>
                  <a:close/>
                </a:path>
                <a:path w="1081404" h="4495800">
                  <a:moveTo>
                    <a:pt x="727815" y="25400"/>
                  </a:moveTo>
                  <a:lnTo>
                    <a:pt x="639094" y="25400"/>
                  </a:lnTo>
                  <a:lnTo>
                    <a:pt x="668293" y="38100"/>
                  </a:lnTo>
                  <a:lnTo>
                    <a:pt x="690764" y="38100"/>
                  </a:lnTo>
                  <a:lnTo>
                    <a:pt x="700408" y="50800"/>
                  </a:lnTo>
                  <a:lnTo>
                    <a:pt x="728836" y="50800"/>
                  </a:lnTo>
                  <a:lnTo>
                    <a:pt x="702575" y="114300"/>
                  </a:lnTo>
                  <a:lnTo>
                    <a:pt x="721852" y="114300"/>
                  </a:lnTo>
                  <a:lnTo>
                    <a:pt x="745286" y="63500"/>
                  </a:lnTo>
                  <a:lnTo>
                    <a:pt x="812115" y="63500"/>
                  </a:lnTo>
                  <a:lnTo>
                    <a:pt x="770961" y="50800"/>
                  </a:lnTo>
                  <a:lnTo>
                    <a:pt x="727815" y="25400"/>
                  </a:lnTo>
                  <a:close/>
                </a:path>
                <a:path w="1081404" h="4495800">
                  <a:moveTo>
                    <a:pt x="548098" y="25400"/>
                  </a:moveTo>
                  <a:lnTo>
                    <a:pt x="530308" y="25400"/>
                  </a:lnTo>
                  <a:lnTo>
                    <a:pt x="530455" y="76200"/>
                  </a:lnTo>
                  <a:lnTo>
                    <a:pt x="548276" y="76200"/>
                  </a:lnTo>
                  <a:lnTo>
                    <a:pt x="548098" y="25400"/>
                  </a:lnTo>
                  <a:close/>
                </a:path>
                <a:path w="1081404" h="4495800">
                  <a:moveTo>
                    <a:pt x="690764" y="38100"/>
                  </a:moveTo>
                  <a:lnTo>
                    <a:pt x="569542" y="38100"/>
                  </a:lnTo>
                  <a:lnTo>
                    <a:pt x="569647" y="76200"/>
                  </a:lnTo>
                  <a:lnTo>
                    <a:pt x="690874" y="76200"/>
                  </a:lnTo>
                  <a:lnTo>
                    <a:pt x="690764" y="38100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bject 108">
              <a:extLst>
                <a:ext uri="{FF2B5EF4-FFF2-40B4-BE49-F238E27FC236}">
                  <a16:creationId xmlns:a16="http://schemas.microsoft.com/office/drawing/2014/main" id="{FC366844-CA4B-44F2-93EF-CD0A66DE4432}"/>
                </a:ext>
              </a:extLst>
            </p:cNvPr>
            <p:cNvSpPr/>
            <p:nvPr/>
          </p:nvSpPr>
          <p:spPr>
            <a:xfrm>
              <a:off x="9719712" y="5439310"/>
              <a:ext cx="562194" cy="1407027"/>
            </a:xfrm>
            <a:custGeom>
              <a:avLst/>
              <a:gdLst/>
              <a:ahLst/>
              <a:cxnLst/>
              <a:rect l="l" t="t" r="r" b="b"/>
              <a:pathLst>
                <a:path w="927100" h="2320290">
                  <a:moveTo>
                    <a:pt x="0" y="2320289"/>
                  </a:moveTo>
                  <a:lnTo>
                    <a:pt x="926537" y="2320289"/>
                  </a:lnTo>
                  <a:lnTo>
                    <a:pt x="926537" y="0"/>
                  </a:lnTo>
                  <a:lnTo>
                    <a:pt x="0" y="0"/>
                  </a:lnTo>
                  <a:lnTo>
                    <a:pt x="0" y="2320289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bject 109">
              <a:extLst>
                <a:ext uri="{FF2B5EF4-FFF2-40B4-BE49-F238E27FC236}">
                  <a16:creationId xmlns:a16="http://schemas.microsoft.com/office/drawing/2014/main" id="{4C0769FF-B3E2-4E08-9F5B-49A4DA2071FC}"/>
                </a:ext>
              </a:extLst>
            </p:cNvPr>
            <p:cNvSpPr/>
            <p:nvPr/>
          </p:nvSpPr>
          <p:spPr>
            <a:xfrm>
              <a:off x="9719712" y="5356136"/>
              <a:ext cx="77398" cy="83174"/>
            </a:xfrm>
            <a:custGeom>
              <a:avLst/>
              <a:gdLst/>
              <a:ahLst/>
              <a:cxnLst/>
              <a:rect l="l" t="t" r="r" b="b"/>
              <a:pathLst>
                <a:path w="127634" h="137159">
                  <a:moveTo>
                    <a:pt x="0" y="137160"/>
                  </a:moveTo>
                  <a:lnTo>
                    <a:pt x="127598" y="137160"/>
                  </a:lnTo>
                  <a:lnTo>
                    <a:pt x="127598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bject 110">
              <a:extLst>
                <a:ext uri="{FF2B5EF4-FFF2-40B4-BE49-F238E27FC236}">
                  <a16:creationId xmlns:a16="http://schemas.microsoft.com/office/drawing/2014/main" id="{5596A30F-6F68-4499-A78E-73A3E3F6B10A}"/>
                </a:ext>
              </a:extLst>
            </p:cNvPr>
            <p:cNvSpPr/>
            <p:nvPr/>
          </p:nvSpPr>
          <p:spPr>
            <a:xfrm>
              <a:off x="9719712" y="5350360"/>
              <a:ext cx="562194" cy="0"/>
            </a:xfrm>
            <a:custGeom>
              <a:avLst/>
              <a:gdLst/>
              <a:ahLst/>
              <a:cxnLst/>
              <a:rect l="l" t="t" r="r" b="b"/>
              <a:pathLst>
                <a:path w="927100">
                  <a:moveTo>
                    <a:pt x="0" y="0"/>
                  </a:moveTo>
                  <a:lnTo>
                    <a:pt x="926537" y="0"/>
                  </a:lnTo>
                </a:path>
              </a:pathLst>
            </a:custGeom>
            <a:ln w="19050">
              <a:solidFill>
                <a:srgbClr val="95979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bject 111">
              <a:extLst>
                <a:ext uri="{FF2B5EF4-FFF2-40B4-BE49-F238E27FC236}">
                  <a16:creationId xmlns:a16="http://schemas.microsoft.com/office/drawing/2014/main" id="{BE44C139-6070-4EA4-B7F2-23074C55026E}"/>
                </a:ext>
              </a:extLst>
            </p:cNvPr>
            <p:cNvSpPr/>
            <p:nvPr/>
          </p:nvSpPr>
          <p:spPr>
            <a:xfrm>
              <a:off x="9938219" y="5356518"/>
              <a:ext cx="343478" cy="83174"/>
            </a:xfrm>
            <a:custGeom>
              <a:avLst/>
              <a:gdLst/>
              <a:ahLst/>
              <a:cxnLst/>
              <a:rect l="l" t="t" r="r" b="b"/>
              <a:pathLst>
                <a:path w="566419" h="137159">
                  <a:moveTo>
                    <a:pt x="566202" y="0"/>
                  </a:moveTo>
                  <a:lnTo>
                    <a:pt x="0" y="0"/>
                  </a:lnTo>
                  <a:lnTo>
                    <a:pt x="0" y="136529"/>
                  </a:lnTo>
                  <a:lnTo>
                    <a:pt x="566202" y="136529"/>
                  </a:lnTo>
                  <a:lnTo>
                    <a:pt x="566202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bject 112">
              <a:extLst>
                <a:ext uri="{FF2B5EF4-FFF2-40B4-BE49-F238E27FC236}">
                  <a16:creationId xmlns:a16="http://schemas.microsoft.com/office/drawing/2014/main" id="{083FA59E-F6F5-407D-AC62-A1AFCCC38BE2}"/>
                </a:ext>
              </a:extLst>
            </p:cNvPr>
            <p:cNvSpPr/>
            <p:nvPr/>
          </p:nvSpPr>
          <p:spPr>
            <a:xfrm>
              <a:off x="7824256" y="5501715"/>
              <a:ext cx="593385" cy="1345031"/>
            </a:xfrm>
            <a:custGeom>
              <a:avLst/>
              <a:gdLst/>
              <a:ahLst/>
              <a:cxnLst/>
              <a:rect l="l" t="t" r="r" b="b"/>
              <a:pathLst>
                <a:path w="978534" h="2218054">
                  <a:moveTo>
                    <a:pt x="958462" y="809067"/>
                  </a:moveTo>
                  <a:lnTo>
                    <a:pt x="19580" y="809067"/>
                  </a:lnTo>
                  <a:lnTo>
                    <a:pt x="19580" y="2217798"/>
                  </a:lnTo>
                  <a:lnTo>
                    <a:pt x="958462" y="2217798"/>
                  </a:lnTo>
                  <a:lnTo>
                    <a:pt x="958462" y="809067"/>
                  </a:lnTo>
                  <a:close/>
                </a:path>
                <a:path w="978534" h="2218054">
                  <a:moveTo>
                    <a:pt x="978022" y="764304"/>
                  </a:moveTo>
                  <a:lnTo>
                    <a:pt x="0" y="764304"/>
                  </a:lnTo>
                  <a:lnTo>
                    <a:pt x="0" y="809067"/>
                  </a:lnTo>
                  <a:lnTo>
                    <a:pt x="978022" y="809067"/>
                  </a:lnTo>
                  <a:lnTo>
                    <a:pt x="978022" y="764304"/>
                  </a:lnTo>
                  <a:close/>
                </a:path>
                <a:path w="978534" h="2218054">
                  <a:moveTo>
                    <a:pt x="958462" y="740838"/>
                  </a:moveTo>
                  <a:lnTo>
                    <a:pt x="19580" y="740838"/>
                  </a:lnTo>
                  <a:lnTo>
                    <a:pt x="19580" y="764304"/>
                  </a:lnTo>
                  <a:lnTo>
                    <a:pt x="958462" y="764304"/>
                  </a:lnTo>
                  <a:lnTo>
                    <a:pt x="958462" y="740838"/>
                  </a:lnTo>
                  <a:close/>
                </a:path>
                <a:path w="978534" h="2218054">
                  <a:moveTo>
                    <a:pt x="918757" y="617805"/>
                  </a:moveTo>
                  <a:lnTo>
                    <a:pt x="59348" y="617805"/>
                  </a:lnTo>
                  <a:lnTo>
                    <a:pt x="59348" y="740838"/>
                  </a:lnTo>
                  <a:lnTo>
                    <a:pt x="918757" y="740838"/>
                  </a:lnTo>
                  <a:lnTo>
                    <a:pt x="918757" y="617805"/>
                  </a:lnTo>
                  <a:close/>
                </a:path>
                <a:path w="978534" h="2218054">
                  <a:moveTo>
                    <a:pt x="795766" y="364054"/>
                  </a:moveTo>
                  <a:lnTo>
                    <a:pt x="182266" y="364054"/>
                  </a:lnTo>
                  <a:lnTo>
                    <a:pt x="182266" y="468930"/>
                  </a:lnTo>
                  <a:lnTo>
                    <a:pt x="33402" y="617805"/>
                  </a:lnTo>
                  <a:lnTo>
                    <a:pt x="944630" y="617805"/>
                  </a:lnTo>
                  <a:lnTo>
                    <a:pt x="795766" y="468930"/>
                  </a:lnTo>
                  <a:lnTo>
                    <a:pt x="795766" y="364054"/>
                  </a:lnTo>
                  <a:close/>
                </a:path>
                <a:path w="978534" h="2218054">
                  <a:moveTo>
                    <a:pt x="285907" y="129370"/>
                  </a:moveTo>
                  <a:lnTo>
                    <a:pt x="279038" y="129370"/>
                  </a:lnTo>
                  <a:lnTo>
                    <a:pt x="238275" y="364054"/>
                  </a:lnTo>
                  <a:lnTo>
                    <a:pt x="248557" y="364054"/>
                  </a:lnTo>
                  <a:lnTo>
                    <a:pt x="285907" y="129370"/>
                  </a:lnTo>
                  <a:close/>
                </a:path>
                <a:path w="978534" h="2218054">
                  <a:moveTo>
                    <a:pt x="357936" y="123129"/>
                  </a:moveTo>
                  <a:lnTo>
                    <a:pt x="291792" y="123129"/>
                  </a:lnTo>
                  <a:lnTo>
                    <a:pt x="261175" y="364054"/>
                  </a:lnTo>
                  <a:lnTo>
                    <a:pt x="268756" y="364054"/>
                  </a:lnTo>
                  <a:lnTo>
                    <a:pt x="296755" y="123276"/>
                  </a:lnTo>
                  <a:lnTo>
                    <a:pt x="357955" y="123276"/>
                  </a:lnTo>
                  <a:lnTo>
                    <a:pt x="357936" y="123129"/>
                  </a:lnTo>
                  <a:close/>
                </a:path>
                <a:path w="978534" h="2218054">
                  <a:moveTo>
                    <a:pt x="307393" y="123276"/>
                  </a:moveTo>
                  <a:lnTo>
                    <a:pt x="304273" y="123276"/>
                  </a:lnTo>
                  <a:lnTo>
                    <a:pt x="285279" y="364054"/>
                  </a:lnTo>
                  <a:lnTo>
                    <a:pt x="290022" y="364054"/>
                  </a:lnTo>
                  <a:lnTo>
                    <a:pt x="307393" y="123276"/>
                  </a:lnTo>
                  <a:close/>
                </a:path>
                <a:path w="978534" h="2218054">
                  <a:moveTo>
                    <a:pt x="328450" y="123276"/>
                  </a:moveTo>
                  <a:lnTo>
                    <a:pt x="319236" y="123276"/>
                  </a:lnTo>
                  <a:lnTo>
                    <a:pt x="319236" y="364054"/>
                  </a:lnTo>
                  <a:lnTo>
                    <a:pt x="328450" y="364054"/>
                  </a:lnTo>
                  <a:lnTo>
                    <a:pt x="328450" y="123276"/>
                  </a:lnTo>
                  <a:close/>
                </a:path>
                <a:path w="978534" h="2218054">
                  <a:moveTo>
                    <a:pt x="345392" y="123276"/>
                  </a:moveTo>
                  <a:lnTo>
                    <a:pt x="342345" y="123276"/>
                  </a:lnTo>
                  <a:lnTo>
                    <a:pt x="359706" y="364054"/>
                  </a:lnTo>
                  <a:lnTo>
                    <a:pt x="364460" y="364054"/>
                  </a:lnTo>
                  <a:lnTo>
                    <a:pt x="345392" y="123276"/>
                  </a:lnTo>
                  <a:close/>
                </a:path>
                <a:path w="978534" h="2218054">
                  <a:moveTo>
                    <a:pt x="357955" y="123276"/>
                  </a:moveTo>
                  <a:lnTo>
                    <a:pt x="352973" y="123276"/>
                  </a:lnTo>
                  <a:lnTo>
                    <a:pt x="380983" y="364054"/>
                  </a:lnTo>
                  <a:lnTo>
                    <a:pt x="388564" y="364054"/>
                  </a:lnTo>
                  <a:lnTo>
                    <a:pt x="357955" y="123276"/>
                  </a:lnTo>
                  <a:close/>
                </a:path>
                <a:path w="978534" h="2218054">
                  <a:moveTo>
                    <a:pt x="369543" y="123129"/>
                  </a:moveTo>
                  <a:lnTo>
                    <a:pt x="362826" y="123129"/>
                  </a:lnTo>
                  <a:lnTo>
                    <a:pt x="401108" y="364054"/>
                  </a:lnTo>
                  <a:lnTo>
                    <a:pt x="411463" y="364054"/>
                  </a:lnTo>
                  <a:lnTo>
                    <a:pt x="369543" y="123129"/>
                  </a:lnTo>
                  <a:close/>
                </a:path>
                <a:path w="978534" h="2218054">
                  <a:moveTo>
                    <a:pt x="576066" y="275051"/>
                  </a:moveTo>
                  <a:lnTo>
                    <a:pt x="449954" y="275051"/>
                  </a:lnTo>
                  <a:lnTo>
                    <a:pt x="449954" y="364054"/>
                  </a:lnTo>
                  <a:lnTo>
                    <a:pt x="576066" y="364054"/>
                  </a:lnTo>
                  <a:lnTo>
                    <a:pt x="576066" y="275051"/>
                  </a:lnTo>
                  <a:close/>
                </a:path>
                <a:path w="978534" h="2218054">
                  <a:moveTo>
                    <a:pt x="772154" y="258528"/>
                  </a:moveTo>
                  <a:lnTo>
                    <a:pt x="639446" y="258528"/>
                  </a:lnTo>
                  <a:lnTo>
                    <a:pt x="639446" y="364054"/>
                  </a:lnTo>
                  <a:lnTo>
                    <a:pt x="772154" y="364054"/>
                  </a:lnTo>
                  <a:lnTo>
                    <a:pt x="772154" y="258528"/>
                  </a:lnTo>
                  <a:close/>
                </a:path>
                <a:path w="978534" h="2218054">
                  <a:moveTo>
                    <a:pt x="735286" y="227692"/>
                  </a:moveTo>
                  <a:lnTo>
                    <a:pt x="680000" y="227692"/>
                  </a:lnTo>
                  <a:lnTo>
                    <a:pt x="680000" y="258528"/>
                  </a:lnTo>
                  <a:lnTo>
                    <a:pt x="735286" y="258528"/>
                  </a:lnTo>
                  <a:lnTo>
                    <a:pt x="735286" y="227692"/>
                  </a:lnTo>
                  <a:close/>
                </a:path>
                <a:path w="978534" h="2218054">
                  <a:moveTo>
                    <a:pt x="735286" y="198698"/>
                  </a:moveTo>
                  <a:lnTo>
                    <a:pt x="680000" y="198698"/>
                  </a:lnTo>
                  <a:lnTo>
                    <a:pt x="680000" y="213556"/>
                  </a:lnTo>
                  <a:lnTo>
                    <a:pt x="658587" y="227692"/>
                  </a:lnTo>
                  <a:lnTo>
                    <a:pt x="756699" y="227692"/>
                  </a:lnTo>
                  <a:lnTo>
                    <a:pt x="735286" y="213556"/>
                  </a:lnTo>
                  <a:lnTo>
                    <a:pt x="735286" y="198698"/>
                  </a:lnTo>
                  <a:close/>
                </a:path>
                <a:path w="978534" h="2218054">
                  <a:moveTo>
                    <a:pt x="707643" y="154814"/>
                  </a:moveTo>
                  <a:lnTo>
                    <a:pt x="658587" y="198698"/>
                  </a:lnTo>
                  <a:lnTo>
                    <a:pt x="756699" y="198698"/>
                  </a:lnTo>
                  <a:lnTo>
                    <a:pt x="707643" y="154814"/>
                  </a:lnTo>
                  <a:close/>
                </a:path>
                <a:path w="978534" h="2218054">
                  <a:moveTo>
                    <a:pt x="368372" y="116397"/>
                  </a:moveTo>
                  <a:lnTo>
                    <a:pt x="266986" y="116397"/>
                  </a:lnTo>
                  <a:lnTo>
                    <a:pt x="247496" y="133934"/>
                  </a:lnTo>
                  <a:lnTo>
                    <a:pt x="250252" y="139776"/>
                  </a:lnTo>
                  <a:lnTo>
                    <a:pt x="256360" y="142786"/>
                  </a:lnTo>
                  <a:lnTo>
                    <a:pt x="263374" y="140563"/>
                  </a:lnTo>
                  <a:lnTo>
                    <a:pt x="268400" y="136312"/>
                  </a:lnTo>
                  <a:lnTo>
                    <a:pt x="273719" y="132805"/>
                  </a:lnTo>
                  <a:lnTo>
                    <a:pt x="279038" y="129370"/>
                  </a:lnTo>
                  <a:lnTo>
                    <a:pt x="285907" y="129370"/>
                  </a:lnTo>
                  <a:lnTo>
                    <a:pt x="286692" y="124438"/>
                  </a:lnTo>
                  <a:lnTo>
                    <a:pt x="287321" y="123978"/>
                  </a:lnTo>
                  <a:lnTo>
                    <a:pt x="288609" y="123129"/>
                  </a:lnTo>
                  <a:lnTo>
                    <a:pt x="369543" y="123129"/>
                  </a:lnTo>
                  <a:lnTo>
                    <a:pt x="368372" y="116397"/>
                  </a:lnTo>
                  <a:close/>
                </a:path>
                <a:path w="978534" h="2218054">
                  <a:moveTo>
                    <a:pt x="213323" y="101015"/>
                  </a:moveTo>
                  <a:lnTo>
                    <a:pt x="206097" y="102484"/>
                  </a:lnTo>
                  <a:lnTo>
                    <a:pt x="202262" y="108101"/>
                  </a:lnTo>
                  <a:lnTo>
                    <a:pt x="202731" y="114570"/>
                  </a:lnTo>
                  <a:lnTo>
                    <a:pt x="208422" y="118596"/>
                  </a:lnTo>
                  <a:lnTo>
                    <a:pt x="221631" y="120324"/>
                  </a:lnTo>
                  <a:lnTo>
                    <a:pt x="236189" y="120578"/>
                  </a:lnTo>
                  <a:lnTo>
                    <a:pt x="251504" y="119292"/>
                  </a:lnTo>
                  <a:lnTo>
                    <a:pt x="266986" y="116397"/>
                  </a:lnTo>
                  <a:lnTo>
                    <a:pt x="368372" y="116397"/>
                  </a:lnTo>
                  <a:lnTo>
                    <a:pt x="367643" y="112208"/>
                  </a:lnTo>
                  <a:lnTo>
                    <a:pt x="366732" y="112208"/>
                  </a:lnTo>
                  <a:lnTo>
                    <a:pt x="372215" y="108101"/>
                  </a:lnTo>
                  <a:lnTo>
                    <a:pt x="376797" y="102602"/>
                  </a:lnTo>
                  <a:lnTo>
                    <a:pt x="234528" y="102602"/>
                  </a:lnTo>
                  <a:lnTo>
                    <a:pt x="213323" y="101015"/>
                  </a:lnTo>
                  <a:close/>
                </a:path>
                <a:path w="978534" h="2218054">
                  <a:moveTo>
                    <a:pt x="440085" y="96334"/>
                  </a:moveTo>
                  <a:lnTo>
                    <a:pt x="381831" y="96334"/>
                  </a:lnTo>
                  <a:lnTo>
                    <a:pt x="388490" y="99978"/>
                  </a:lnTo>
                  <a:lnTo>
                    <a:pt x="422483" y="109565"/>
                  </a:lnTo>
                  <a:lnTo>
                    <a:pt x="429191" y="111004"/>
                  </a:lnTo>
                  <a:lnTo>
                    <a:pt x="435054" y="110788"/>
                  </a:lnTo>
                  <a:lnTo>
                    <a:pt x="438942" y="107291"/>
                  </a:lnTo>
                  <a:lnTo>
                    <a:pt x="440399" y="102150"/>
                  </a:lnTo>
                  <a:lnTo>
                    <a:pt x="438970" y="97005"/>
                  </a:lnTo>
                  <a:lnTo>
                    <a:pt x="440085" y="96334"/>
                  </a:lnTo>
                  <a:close/>
                </a:path>
                <a:path w="978534" h="2218054">
                  <a:moveTo>
                    <a:pt x="395813" y="78639"/>
                  </a:moveTo>
                  <a:lnTo>
                    <a:pt x="301153" y="78639"/>
                  </a:lnTo>
                  <a:lnTo>
                    <a:pt x="282451" y="91965"/>
                  </a:lnTo>
                  <a:lnTo>
                    <a:pt x="258907" y="99769"/>
                  </a:lnTo>
                  <a:lnTo>
                    <a:pt x="234528" y="102602"/>
                  </a:lnTo>
                  <a:lnTo>
                    <a:pt x="376797" y="102602"/>
                  </a:lnTo>
                  <a:lnTo>
                    <a:pt x="376941" y="102428"/>
                  </a:lnTo>
                  <a:lnTo>
                    <a:pt x="379695" y="97392"/>
                  </a:lnTo>
                  <a:lnTo>
                    <a:pt x="380553" y="97120"/>
                  </a:lnTo>
                  <a:lnTo>
                    <a:pt x="381255" y="96753"/>
                  </a:lnTo>
                  <a:lnTo>
                    <a:pt x="381831" y="96334"/>
                  </a:lnTo>
                  <a:lnTo>
                    <a:pt x="440085" y="96334"/>
                  </a:lnTo>
                  <a:lnTo>
                    <a:pt x="444750" y="93528"/>
                  </a:lnTo>
                  <a:lnTo>
                    <a:pt x="446462" y="87343"/>
                  </a:lnTo>
                  <a:lnTo>
                    <a:pt x="444106" y="81467"/>
                  </a:lnTo>
                  <a:lnTo>
                    <a:pt x="441831" y="80565"/>
                  </a:lnTo>
                  <a:lnTo>
                    <a:pt x="415653" y="80565"/>
                  </a:lnTo>
                  <a:lnTo>
                    <a:pt x="404406" y="80503"/>
                  </a:lnTo>
                  <a:lnTo>
                    <a:pt x="395813" y="78639"/>
                  </a:lnTo>
                  <a:close/>
                </a:path>
                <a:path w="978534" h="2218054">
                  <a:moveTo>
                    <a:pt x="223130" y="45644"/>
                  </a:moveTo>
                  <a:lnTo>
                    <a:pt x="212810" y="45718"/>
                  </a:lnTo>
                  <a:lnTo>
                    <a:pt x="202402" y="46849"/>
                  </a:lnTo>
                  <a:lnTo>
                    <a:pt x="197009" y="47844"/>
                  </a:lnTo>
                  <a:lnTo>
                    <a:pt x="192119" y="57341"/>
                  </a:lnTo>
                  <a:lnTo>
                    <a:pt x="196946" y="60252"/>
                  </a:lnTo>
                  <a:lnTo>
                    <a:pt x="234169" y="77234"/>
                  </a:lnTo>
                  <a:lnTo>
                    <a:pt x="272207" y="81002"/>
                  </a:lnTo>
                  <a:lnTo>
                    <a:pt x="286691" y="80448"/>
                  </a:lnTo>
                  <a:lnTo>
                    <a:pt x="301153" y="78639"/>
                  </a:lnTo>
                  <a:lnTo>
                    <a:pt x="395813" y="78639"/>
                  </a:lnTo>
                  <a:lnTo>
                    <a:pt x="393883" y="78220"/>
                  </a:lnTo>
                  <a:lnTo>
                    <a:pt x="392634" y="71840"/>
                  </a:lnTo>
                  <a:lnTo>
                    <a:pt x="389820" y="66151"/>
                  </a:lnTo>
                  <a:lnTo>
                    <a:pt x="388086" y="64116"/>
                  </a:lnTo>
                  <a:lnTo>
                    <a:pt x="325539" y="64116"/>
                  </a:lnTo>
                  <a:lnTo>
                    <a:pt x="320881" y="57341"/>
                  </a:lnTo>
                  <a:lnTo>
                    <a:pt x="316216" y="46252"/>
                  </a:lnTo>
                  <a:lnTo>
                    <a:pt x="243804" y="46252"/>
                  </a:lnTo>
                  <a:lnTo>
                    <a:pt x="233437" y="46023"/>
                  </a:lnTo>
                  <a:lnTo>
                    <a:pt x="223130" y="45644"/>
                  </a:lnTo>
                  <a:close/>
                </a:path>
                <a:path w="978534" h="2218054">
                  <a:moveTo>
                    <a:pt x="437683" y="78921"/>
                  </a:moveTo>
                  <a:lnTo>
                    <a:pt x="426965" y="79630"/>
                  </a:lnTo>
                  <a:lnTo>
                    <a:pt x="415653" y="80565"/>
                  </a:lnTo>
                  <a:lnTo>
                    <a:pt x="441831" y="80565"/>
                  </a:lnTo>
                  <a:lnTo>
                    <a:pt x="437683" y="78921"/>
                  </a:lnTo>
                  <a:close/>
                </a:path>
                <a:path w="978534" h="2218054">
                  <a:moveTo>
                    <a:pt x="339899" y="0"/>
                  </a:moveTo>
                  <a:lnTo>
                    <a:pt x="326314" y="494"/>
                  </a:lnTo>
                  <a:lnTo>
                    <a:pt x="321215" y="882"/>
                  </a:lnTo>
                  <a:lnTo>
                    <a:pt x="317309" y="4316"/>
                  </a:lnTo>
                  <a:lnTo>
                    <a:pt x="317100" y="12861"/>
                  </a:lnTo>
                  <a:lnTo>
                    <a:pt x="317958" y="19771"/>
                  </a:lnTo>
                  <a:lnTo>
                    <a:pt x="318021" y="20012"/>
                  </a:lnTo>
                  <a:lnTo>
                    <a:pt x="319171" y="27380"/>
                  </a:lnTo>
                  <a:lnTo>
                    <a:pt x="324459" y="57341"/>
                  </a:lnTo>
                  <a:lnTo>
                    <a:pt x="325539" y="64116"/>
                  </a:lnTo>
                  <a:lnTo>
                    <a:pt x="388086" y="64116"/>
                  </a:lnTo>
                  <a:lnTo>
                    <a:pt x="385546" y="61135"/>
                  </a:lnTo>
                  <a:lnTo>
                    <a:pt x="379915" y="56775"/>
                  </a:lnTo>
                  <a:lnTo>
                    <a:pt x="373481" y="53577"/>
                  </a:lnTo>
                  <a:lnTo>
                    <a:pt x="365827" y="50219"/>
                  </a:lnTo>
                  <a:lnTo>
                    <a:pt x="358945" y="46090"/>
                  </a:lnTo>
                  <a:lnTo>
                    <a:pt x="354826" y="40577"/>
                  </a:lnTo>
                  <a:lnTo>
                    <a:pt x="354607" y="39970"/>
                  </a:lnTo>
                  <a:lnTo>
                    <a:pt x="352271" y="34378"/>
                  </a:lnTo>
                  <a:lnTo>
                    <a:pt x="351978" y="33876"/>
                  </a:lnTo>
                  <a:lnTo>
                    <a:pt x="359663" y="32487"/>
                  </a:lnTo>
                  <a:lnTo>
                    <a:pt x="367628" y="31654"/>
                  </a:lnTo>
                  <a:lnTo>
                    <a:pt x="375407" y="30231"/>
                  </a:lnTo>
                  <a:lnTo>
                    <a:pt x="382532" y="27070"/>
                  </a:lnTo>
                  <a:lnTo>
                    <a:pt x="384302" y="25865"/>
                  </a:lnTo>
                  <a:lnTo>
                    <a:pt x="385443" y="24379"/>
                  </a:lnTo>
                  <a:lnTo>
                    <a:pt x="386082" y="22776"/>
                  </a:lnTo>
                  <a:lnTo>
                    <a:pt x="389632" y="18808"/>
                  </a:lnTo>
                  <a:lnTo>
                    <a:pt x="388061" y="14128"/>
                  </a:lnTo>
                  <a:lnTo>
                    <a:pt x="381328" y="11227"/>
                  </a:lnTo>
                  <a:lnTo>
                    <a:pt x="365199" y="4801"/>
                  </a:lnTo>
                  <a:lnTo>
                    <a:pt x="352125" y="1247"/>
                  </a:lnTo>
                  <a:lnTo>
                    <a:pt x="339899" y="0"/>
                  </a:lnTo>
                  <a:close/>
                </a:path>
                <a:path w="978534" h="2218054">
                  <a:moveTo>
                    <a:pt x="198806" y="6420"/>
                  </a:moveTo>
                  <a:lnTo>
                    <a:pt x="193525" y="9988"/>
                  </a:lnTo>
                  <a:lnTo>
                    <a:pt x="191405" y="15788"/>
                  </a:lnTo>
                  <a:lnTo>
                    <a:pt x="194318" y="21614"/>
                  </a:lnTo>
                  <a:lnTo>
                    <a:pt x="205072" y="29453"/>
                  </a:lnTo>
                  <a:lnTo>
                    <a:pt x="217121" y="36175"/>
                  </a:lnTo>
                  <a:lnTo>
                    <a:pt x="230140" y="41777"/>
                  </a:lnTo>
                  <a:lnTo>
                    <a:pt x="243804" y="46252"/>
                  </a:lnTo>
                  <a:lnTo>
                    <a:pt x="316216" y="46252"/>
                  </a:lnTo>
                  <a:lnTo>
                    <a:pt x="308289" y="27380"/>
                  </a:lnTo>
                  <a:lnTo>
                    <a:pt x="304224" y="21591"/>
                  </a:lnTo>
                  <a:lnTo>
                    <a:pt x="278277" y="21591"/>
                  </a:lnTo>
                  <a:lnTo>
                    <a:pt x="253091" y="21020"/>
                  </a:lnTo>
                  <a:lnTo>
                    <a:pt x="228596" y="16927"/>
                  </a:lnTo>
                  <a:lnTo>
                    <a:pt x="205375" y="7290"/>
                  </a:lnTo>
                  <a:lnTo>
                    <a:pt x="198806" y="6420"/>
                  </a:lnTo>
                  <a:close/>
                </a:path>
                <a:path w="978534" h="2218054">
                  <a:moveTo>
                    <a:pt x="303571" y="20661"/>
                  </a:moveTo>
                  <a:lnTo>
                    <a:pt x="278277" y="21591"/>
                  </a:lnTo>
                  <a:lnTo>
                    <a:pt x="304224" y="21591"/>
                  </a:lnTo>
                  <a:lnTo>
                    <a:pt x="303571" y="20661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bject 113">
              <a:extLst>
                <a:ext uri="{FF2B5EF4-FFF2-40B4-BE49-F238E27FC236}">
                  <a16:creationId xmlns:a16="http://schemas.microsoft.com/office/drawing/2014/main" id="{54C72DEE-7CB8-4422-91CF-112497630A70}"/>
                </a:ext>
              </a:extLst>
            </p:cNvPr>
            <p:cNvSpPr/>
            <p:nvPr/>
          </p:nvSpPr>
          <p:spPr>
            <a:xfrm>
              <a:off x="6210986" y="5345658"/>
              <a:ext cx="524073" cy="1500982"/>
            </a:xfrm>
            <a:custGeom>
              <a:avLst/>
              <a:gdLst/>
              <a:ahLst/>
              <a:cxnLst/>
              <a:rect l="l" t="t" r="r" b="b"/>
              <a:pathLst>
                <a:path w="864234" h="2475229">
                  <a:moveTo>
                    <a:pt x="863889" y="132037"/>
                  </a:moveTo>
                  <a:lnTo>
                    <a:pt x="0" y="132037"/>
                  </a:lnTo>
                  <a:lnTo>
                    <a:pt x="0" y="2475147"/>
                  </a:lnTo>
                  <a:lnTo>
                    <a:pt x="863889" y="2475147"/>
                  </a:lnTo>
                  <a:lnTo>
                    <a:pt x="863889" y="132037"/>
                  </a:lnTo>
                  <a:close/>
                </a:path>
                <a:path w="864234" h="2475229">
                  <a:moveTo>
                    <a:pt x="179010" y="69411"/>
                  </a:moveTo>
                  <a:lnTo>
                    <a:pt x="160713" y="73100"/>
                  </a:lnTo>
                  <a:lnTo>
                    <a:pt x="145769" y="83162"/>
                  </a:lnTo>
                  <a:lnTo>
                    <a:pt x="135691" y="98089"/>
                  </a:lnTo>
                  <a:lnTo>
                    <a:pt x="131995" y="116373"/>
                  </a:lnTo>
                  <a:lnTo>
                    <a:pt x="131995" y="121870"/>
                  </a:lnTo>
                  <a:lnTo>
                    <a:pt x="133001" y="127116"/>
                  </a:lnTo>
                  <a:lnTo>
                    <a:pt x="134770" y="132037"/>
                  </a:lnTo>
                  <a:lnTo>
                    <a:pt x="223312" y="132037"/>
                  </a:lnTo>
                  <a:lnTo>
                    <a:pt x="225008" y="127116"/>
                  </a:lnTo>
                  <a:lnTo>
                    <a:pt x="226003" y="121870"/>
                  </a:lnTo>
                  <a:lnTo>
                    <a:pt x="226003" y="116373"/>
                  </a:lnTo>
                  <a:lnTo>
                    <a:pt x="222308" y="98089"/>
                  </a:lnTo>
                  <a:lnTo>
                    <a:pt x="212233" y="83162"/>
                  </a:lnTo>
                  <a:lnTo>
                    <a:pt x="197294" y="73100"/>
                  </a:lnTo>
                  <a:lnTo>
                    <a:pt x="179010" y="69411"/>
                  </a:lnTo>
                  <a:close/>
                </a:path>
                <a:path w="864234" h="2475229">
                  <a:moveTo>
                    <a:pt x="240537" y="84939"/>
                  </a:moveTo>
                  <a:lnTo>
                    <a:pt x="233877" y="84939"/>
                  </a:lnTo>
                  <a:lnTo>
                    <a:pt x="233877" y="132037"/>
                  </a:lnTo>
                  <a:lnTo>
                    <a:pt x="304346" y="132037"/>
                  </a:lnTo>
                  <a:lnTo>
                    <a:pt x="304346" y="106373"/>
                  </a:lnTo>
                  <a:lnTo>
                    <a:pt x="373730" y="106373"/>
                  </a:lnTo>
                  <a:lnTo>
                    <a:pt x="304346" y="106269"/>
                  </a:lnTo>
                  <a:lnTo>
                    <a:pt x="304346" y="97871"/>
                  </a:lnTo>
                  <a:lnTo>
                    <a:pt x="240537" y="97871"/>
                  </a:lnTo>
                  <a:lnTo>
                    <a:pt x="240537" y="84939"/>
                  </a:lnTo>
                  <a:close/>
                </a:path>
                <a:path w="864234" h="2475229">
                  <a:moveTo>
                    <a:pt x="373730" y="106373"/>
                  </a:moveTo>
                  <a:lnTo>
                    <a:pt x="304346" y="106373"/>
                  </a:lnTo>
                  <a:lnTo>
                    <a:pt x="305165" y="113816"/>
                  </a:lnTo>
                  <a:lnTo>
                    <a:pt x="307499" y="120670"/>
                  </a:lnTo>
                  <a:lnTo>
                    <a:pt x="311162" y="126792"/>
                  </a:lnTo>
                  <a:lnTo>
                    <a:pt x="315969" y="132037"/>
                  </a:lnTo>
                  <a:lnTo>
                    <a:pt x="362114" y="132037"/>
                  </a:lnTo>
                  <a:lnTo>
                    <a:pt x="366921" y="126781"/>
                  </a:lnTo>
                  <a:lnTo>
                    <a:pt x="370584" y="120635"/>
                  </a:lnTo>
                  <a:lnTo>
                    <a:pt x="372918" y="113758"/>
                  </a:lnTo>
                  <a:lnTo>
                    <a:pt x="373730" y="106373"/>
                  </a:lnTo>
                  <a:close/>
                </a:path>
                <a:path w="864234" h="2475229">
                  <a:moveTo>
                    <a:pt x="767620" y="53705"/>
                  </a:moveTo>
                  <a:lnTo>
                    <a:pt x="633341" y="53705"/>
                  </a:lnTo>
                  <a:lnTo>
                    <a:pt x="633341" y="102939"/>
                  </a:lnTo>
                  <a:lnTo>
                    <a:pt x="550548" y="102939"/>
                  </a:lnTo>
                  <a:lnTo>
                    <a:pt x="550548" y="132037"/>
                  </a:lnTo>
                  <a:lnTo>
                    <a:pt x="767620" y="132037"/>
                  </a:lnTo>
                  <a:lnTo>
                    <a:pt x="767620" y="53705"/>
                  </a:lnTo>
                  <a:close/>
                </a:path>
                <a:path w="864234" h="2475229">
                  <a:moveTo>
                    <a:pt x="360600" y="79756"/>
                  </a:moveTo>
                  <a:lnTo>
                    <a:pt x="316953" y="79756"/>
                  </a:lnTo>
                  <a:lnTo>
                    <a:pt x="311785" y="85047"/>
                  </a:lnTo>
                  <a:lnTo>
                    <a:pt x="307807" y="91348"/>
                  </a:lnTo>
                  <a:lnTo>
                    <a:pt x="305250" y="98480"/>
                  </a:lnTo>
                  <a:lnTo>
                    <a:pt x="304346" y="106269"/>
                  </a:lnTo>
                  <a:lnTo>
                    <a:pt x="373728" y="106269"/>
                  </a:lnTo>
                  <a:lnTo>
                    <a:pt x="371012" y="92794"/>
                  </a:lnTo>
                  <a:lnTo>
                    <a:pt x="363576" y="81761"/>
                  </a:lnTo>
                  <a:lnTo>
                    <a:pt x="360600" y="79756"/>
                  </a:lnTo>
                  <a:close/>
                </a:path>
                <a:path w="864234" h="2475229">
                  <a:moveTo>
                    <a:pt x="268546" y="82803"/>
                  </a:moveTo>
                  <a:lnTo>
                    <a:pt x="260084" y="83881"/>
                  </a:lnTo>
                  <a:lnTo>
                    <a:pt x="252417" y="86933"/>
                  </a:lnTo>
                  <a:lnTo>
                    <a:pt x="245813" y="91687"/>
                  </a:lnTo>
                  <a:lnTo>
                    <a:pt x="240537" y="97871"/>
                  </a:lnTo>
                  <a:lnTo>
                    <a:pt x="304346" y="97871"/>
                  </a:lnTo>
                  <a:lnTo>
                    <a:pt x="304346" y="95075"/>
                  </a:lnTo>
                  <a:lnTo>
                    <a:pt x="294273" y="95075"/>
                  </a:lnTo>
                  <a:lnTo>
                    <a:pt x="289121" y="90012"/>
                  </a:lnTo>
                  <a:lnTo>
                    <a:pt x="283008" y="86143"/>
                  </a:lnTo>
                  <a:lnTo>
                    <a:pt x="276096" y="83672"/>
                  </a:lnTo>
                  <a:lnTo>
                    <a:pt x="268546" y="82803"/>
                  </a:lnTo>
                  <a:close/>
                </a:path>
                <a:path w="864234" h="2475229">
                  <a:moveTo>
                    <a:pt x="308807" y="0"/>
                  </a:moveTo>
                  <a:lnTo>
                    <a:pt x="293129" y="3167"/>
                  </a:lnTo>
                  <a:lnTo>
                    <a:pt x="280333" y="11803"/>
                  </a:lnTo>
                  <a:lnTo>
                    <a:pt x="271708" y="24604"/>
                  </a:lnTo>
                  <a:lnTo>
                    <a:pt x="268546" y="40271"/>
                  </a:lnTo>
                  <a:lnTo>
                    <a:pt x="270452" y="52537"/>
                  </a:lnTo>
                  <a:lnTo>
                    <a:pt x="275771" y="63269"/>
                  </a:lnTo>
                  <a:lnTo>
                    <a:pt x="283910" y="71886"/>
                  </a:lnTo>
                  <a:lnTo>
                    <a:pt x="294273" y="77809"/>
                  </a:lnTo>
                  <a:lnTo>
                    <a:pt x="294273" y="95075"/>
                  </a:lnTo>
                  <a:lnTo>
                    <a:pt x="304346" y="95075"/>
                  </a:lnTo>
                  <a:lnTo>
                    <a:pt x="304346" y="80322"/>
                  </a:lnTo>
                  <a:lnTo>
                    <a:pt x="314036" y="80322"/>
                  </a:lnTo>
                  <a:lnTo>
                    <a:pt x="314335" y="80290"/>
                  </a:lnTo>
                  <a:lnTo>
                    <a:pt x="316953" y="79756"/>
                  </a:lnTo>
                  <a:lnTo>
                    <a:pt x="360600" y="79756"/>
                  </a:lnTo>
                  <a:lnTo>
                    <a:pt x="352538" y="74325"/>
                  </a:lnTo>
                  <a:lnTo>
                    <a:pt x="342020" y="72207"/>
                  </a:lnTo>
                  <a:lnTo>
                    <a:pt x="333330" y="72207"/>
                  </a:lnTo>
                  <a:lnTo>
                    <a:pt x="339856" y="65899"/>
                  </a:lnTo>
                  <a:lnTo>
                    <a:pt x="344791" y="58355"/>
                  </a:lnTo>
                  <a:lnTo>
                    <a:pt x="347956" y="49715"/>
                  </a:lnTo>
                  <a:lnTo>
                    <a:pt x="349067" y="40271"/>
                  </a:lnTo>
                  <a:lnTo>
                    <a:pt x="345907" y="24604"/>
                  </a:lnTo>
                  <a:lnTo>
                    <a:pt x="337285" y="11803"/>
                  </a:lnTo>
                  <a:lnTo>
                    <a:pt x="324489" y="3167"/>
                  </a:lnTo>
                  <a:lnTo>
                    <a:pt x="308807" y="0"/>
                  </a:lnTo>
                  <a:close/>
                </a:path>
                <a:path w="864234" h="2475229">
                  <a:moveTo>
                    <a:pt x="232736" y="22376"/>
                  </a:moveTo>
                  <a:lnTo>
                    <a:pt x="220548" y="24838"/>
                  </a:lnTo>
                  <a:lnTo>
                    <a:pt x="210589" y="31554"/>
                  </a:lnTo>
                  <a:lnTo>
                    <a:pt x="203871" y="41512"/>
                  </a:lnTo>
                  <a:lnTo>
                    <a:pt x="201407" y="53705"/>
                  </a:lnTo>
                  <a:lnTo>
                    <a:pt x="203871" y="65899"/>
                  </a:lnTo>
                  <a:lnTo>
                    <a:pt x="210589" y="75861"/>
                  </a:lnTo>
                  <a:lnTo>
                    <a:pt x="220548" y="82580"/>
                  </a:lnTo>
                  <a:lnTo>
                    <a:pt x="232736" y="85044"/>
                  </a:lnTo>
                  <a:lnTo>
                    <a:pt x="233092" y="85044"/>
                  </a:lnTo>
                  <a:lnTo>
                    <a:pt x="233448" y="84939"/>
                  </a:lnTo>
                  <a:lnTo>
                    <a:pt x="240537" y="84939"/>
                  </a:lnTo>
                  <a:lnTo>
                    <a:pt x="240537" y="83945"/>
                  </a:lnTo>
                  <a:lnTo>
                    <a:pt x="249931" y="79801"/>
                  </a:lnTo>
                  <a:lnTo>
                    <a:pt x="257387" y="72983"/>
                  </a:lnTo>
                  <a:lnTo>
                    <a:pt x="262303" y="64085"/>
                  </a:lnTo>
                  <a:lnTo>
                    <a:pt x="264075" y="53705"/>
                  </a:lnTo>
                  <a:lnTo>
                    <a:pt x="261611" y="41512"/>
                  </a:lnTo>
                  <a:lnTo>
                    <a:pt x="254892" y="31554"/>
                  </a:lnTo>
                  <a:lnTo>
                    <a:pt x="244930" y="24838"/>
                  </a:lnTo>
                  <a:lnTo>
                    <a:pt x="232736" y="22376"/>
                  </a:lnTo>
                  <a:close/>
                </a:path>
                <a:path w="864234" h="2475229">
                  <a:moveTo>
                    <a:pt x="314036" y="80322"/>
                  </a:moveTo>
                  <a:lnTo>
                    <a:pt x="304346" y="80322"/>
                  </a:lnTo>
                  <a:lnTo>
                    <a:pt x="305833" y="80468"/>
                  </a:lnTo>
                  <a:lnTo>
                    <a:pt x="307320" y="80573"/>
                  </a:lnTo>
                  <a:lnTo>
                    <a:pt x="311644" y="80573"/>
                  </a:lnTo>
                  <a:lnTo>
                    <a:pt x="314036" y="80322"/>
                  </a:lnTo>
                  <a:close/>
                </a:path>
                <a:path w="864234" h="2475229">
                  <a:moveTo>
                    <a:pt x="339005" y="71599"/>
                  </a:moveTo>
                  <a:lnTo>
                    <a:pt x="337089" y="71599"/>
                  </a:lnTo>
                  <a:lnTo>
                    <a:pt x="335162" y="71886"/>
                  </a:lnTo>
                  <a:lnTo>
                    <a:pt x="333330" y="72207"/>
                  </a:lnTo>
                  <a:lnTo>
                    <a:pt x="342020" y="72207"/>
                  </a:lnTo>
                  <a:lnTo>
                    <a:pt x="339005" y="71599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bject 114">
              <a:extLst>
                <a:ext uri="{FF2B5EF4-FFF2-40B4-BE49-F238E27FC236}">
                  <a16:creationId xmlns:a16="http://schemas.microsoft.com/office/drawing/2014/main" id="{02F56C68-DF1C-4C7B-A549-F71E844D5184}"/>
                </a:ext>
              </a:extLst>
            </p:cNvPr>
            <p:cNvSpPr/>
            <p:nvPr/>
          </p:nvSpPr>
          <p:spPr>
            <a:xfrm>
              <a:off x="5251487" y="6370855"/>
              <a:ext cx="147479" cy="475940"/>
            </a:xfrm>
            <a:custGeom>
              <a:avLst/>
              <a:gdLst/>
              <a:ahLst/>
              <a:cxnLst/>
              <a:rect l="l" t="t" r="r" b="b"/>
              <a:pathLst>
                <a:path w="243204" h="784859">
                  <a:moveTo>
                    <a:pt x="0" y="784520"/>
                  </a:moveTo>
                  <a:lnTo>
                    <a:pt x="242692" y="784520"/>
                  </a:lnTo>
                  <a:lnTo>
                    <a:pt x="242692" y="0"/>
                  </a:lnTo>
                  <a:lnTo>
                    <a:pt x="0" y="0"/>
                  </a:lnTo>
                  <a:lnTo>
                    <a:pt x="0" y="784520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bject 115">
              <a:extLst>
                <a:ext uri="{FF2B5EF4-FFF2-40B4-BE49-F238E27FC236}">
                  <a16:creationId xmlns:a16="http://schemas.microsoft.com/office/drawing/2014/main" id="{7766AD18-A0B6-4938-ABD8-000213631DBF}"/>
                </a:ext>
              </a:extLst>
            </p:cNvPr>
            <p:cNvSpPr/>
            <p:nvPr/>
          </p:nvSpPr>
          <p:spPr>
            <a:xfrm>
              <a:off x="5322354" y="6623237"/>
              <a:ext cx="229113" cy="223724"/>
            </a:xfrm>
            <a:custGeom>
              <a:avLst/>
              <a:gdLst/>
              <a:ahLst/>
              <a:cxnLst/>
              <a:rect l="l" t="t" r="r" b="b"/>
              <a:pathLst>
                <a:path w="377825" h="368934">
                  <a:moveTo>
                    <a:pt x="0" y="368323"/>
                  </a:moveTo>
                  <a:lnTo>
                    <a:pt x="377318" y="368323"/>
                  </a:lnTo>
                  <a:lnTo>
                    <a:pt x="377318" y="0"/>
                  </a:lnTo>
                  <a:lnTo>
                    <a:pt x="0" y="0"/>
                  </a:lnTo>
                  <a:lnTo>
                    <a:pt x="0" y="368323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bject 116">
              <a:extLst>
                <a:ext uri="{FF2B5EF4-FFF2-40B4-BE49-F238E27FC236}">
                  <a16:creationId xmlns:a16="http://schemas.microsoft.com/office/drawing/2014/main" id="{EEB3064F-3048-43E4-9AEE-82B142AAAEE0}"/>
                </a:ext>
              </a:extLst>
            </p:cNvPr>
            <p:cNvSpPr/>
            <p:nvPr/>
          </p:nvSpPr>
          <p:spPr>
            <a:xfrm>
              <a:off x="4124993" y="6623237"/>
              <a:ext cx="780911" cy="223724"/>
            </a:xfrm>
            <a:custGeom>
              <a:avLst/>
              <a:gdLst/>
              <a:ahLst/>
              <a:cxnLst/>
              <a:rect l="l" t="t" r="r" b="b"/>
              <a:pathLst>
                <a:path w="1287779" h="368934">
                  <a:moveTo>
                    <a:pt x="1287311" y="368323"/>
                  </a:moveTo>
                  <a:lnTo>
                    <a:pt x="1287311" y="0"/>
                  </a:lnTo>
                  <a:lnTo>
                    <a:pt x="0" y="0"/>
                  </a:lnTo>
                  <a:lnTo>
                    <a:pt x="0" y="368323"/>
                  </a:lnTo>
                  <a:lnTo>
                    <a:pt x="1287311" y="368323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bject 117">
              <a:extLst>
                <a:ext uri="{FF2B5EF4-FFF2-40B4-BE49-F238E27FC236}">
                  <a16:creationId xmlns:a16="http://schemas.microsoft.com/office/drawing/2014/main" id="{09B370FE-23B2-40B2-8E60-3014A726BB7A}"/>
                </a:ext>
              </a:extLst>
            </p:cNvPr>
            <p:cNvSpPr/>
            <p:nvPr/>
          </p:nvSpPr>
          <p:spPr>
            <a:xfrm>
              <a:off x="6572518" y="6699521"/>
              <a:ext cx="54294" cy="147095"/>
            </a:xfrm>
            <a:custGeom>
              <a:avLst/>
              <a:gdLst/>
              <a:ahLst/>
              <a:cxnLst/>
              <a:rect l="l" t="t" r="r" b="b"/>
              <a:pathLst>
                <a:path w="89534" h="242570">
                  <a:moveTo>
                    <a:pt x="0" y="242526"/>
                  </a:moveTo>
                  <a:lnTo>
                    <a:pt x="89473" y="242526"/>
                  </a:lnTo>
                  <a:lnTo>
                    <a:pt x="89473" y="0"/>
                  </a:lnTo>
                  <a:lnTo>
                    <a:pt x="0" y="0"/>
                  </a:lnTo>
                  <a:lnTo>
                    <a:pt x="0" y="242526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bject 118">
              <a:extLst>
                <a:ext uri="{FF2B5EF4-FFF2-40B4-BE49-F238E27FC236}">
                  <a16:creationId xmlns:a16="http://schemas.microsoft.com/office/drawing/2014/main" id="{AC0A1D37-D049-41E4-B0ED-96866DC9CEBE}"/>
                </a:ext>
              </a:extLst>
            </p:cNvPr>
            <p:cNvSpPr/>
            <p:nvPr/>
          </p:nvSpPr>
          <p:spPr>
            <a:xfrm>
              <a:off x="4963790" y="6017441"/>
              <a:ext cx="288028" cy="829429"/>
            </a:xfrm>
            <a:custGeom>
              <a:avLst/>
              <a:gdLst/>
              <a:ahLst/>
              <a:cxnLst/>
              <a:rect l="l" t="t" r="r" b="b"/>
              <a:pathLst>
                <a:path w="474979" h="1367790">
                  <a:moveTo>
                    <a:pt x="474435" y="0"/>
                  </a:moveTo>
                  <a:lnTo>
                    <a:pt x="0" y="0"/>
                  </a:lnTo>
                  <a:lnTo>
                    <a:pt x="0" y="1367328"/>
                  </a:lnTo>
                  <a:lnTo>
                    <a:pt x="474435" y="1367328"/>
                  </a:lnTo>
                  <a:lnTo>
                    <a:pt x="474435" y="0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bject 119">
              <a:extLst>
                <a:ext uri="{FF2B5EF4-FFF2-40B4-BE49-F238E27FC236}">
                  <a16:creationId xmlns:a16="http://schemas.microsoft.com/office/drawing/2014/main" id="{8AD1A2C3-8DD2-43A6-833C-E2C1AC6A8C5B}"/>
                </a:ext>
              </a:extLst>
            </p:cNvPr>
            <p:cNvSpPr/>
            <p:nvPr/>
          </p:nvSpPr>
          <p:spPr>
            <a:xfrm>
              <a:off x="4990940" y="5999805"/>
              <a:ext cx="54294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494" y="0"/>
                  </a:lnTo>
                </a:path>
              </a:pathLst>
            </a:custGeom>
            <a:ln w="58165">
              <a:solidFill>
                <a:srgbClr val="0042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object 120">
              <a:extLst>
                <a:ext uri="{FF2B5EF4-FFF2-40B4-BE49-F238E27FC236}">
                  <a16:creationId xmlns:a16="http://schemas.microsoft.com/office/drawing/2014/main" id="{AEB2A44A-77B7-419A-9957-44AF2B3F27B5}"/>
                </a:ext>
              </a:extLst>
            </p:cNvPr>
            <p:cNvSpPr/>
            <p:nvPr/>
          </p:nvSpPr>
          <p:spPr>
            <a:xfrm>
              <a:off x="5072354" y="6007939"/>
              <a:ext cx="149404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6170" y="0"/>
                  </a:lnTo>
                </a:path>
              </a:pathLst>
            </a:custGeom>
            <a:ln w="31339">
              <a:solidFill>
                <a:srgbClr val="0042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bject 121">
              <a:extLst>
                <a:ext uri="{FF2B5EF4-FFF2-40B4-BE49-F238E27FC236}">
                  <a16:creationId xmlns:a16="http://schemas.microsoft.com/office/drawing/2014/main" id="{CE69E499-62A1-44ED-85B1-A931B174435D}"/>
                </a:ext>
              </a:extLst>
            </p:cNvPr>
            <p:cNvSpPr/>
            <p:nvPr/>
          </p:nvSpPr>
          <p:spPr>
            <a:xfrm>
              <a:off x="5551160" y="6177597"/>
              <a:ext cx="874097" cy="669242"/>
            </a:xfrm>
            <a:custGeom>
              <a:avLst/>
              <a:gdLst/>
              <a:ahLst/>
              <a:cxnLst/>
              <a:rect l="l" t="t" r="r" b="b"/>
              <a:pathLst>
                <a:path w="1441450" h="1103629">
                  <a:moveTo>
                    <a:pt x="1441285" y="0"/>
                  </a:moveTo>
                  <a:lnTo>
                    <a:pt x="0" y="0"/>
                  </a:lnTo>
                  <a:lnTo>
                    <a:pt x="0" y="1103217"/>
                  </a:lnTo>
                  <a:lnTo>
                    <a:pt x="1441285" y="1103217"/>
                  </a:lnTo>
                  <a:lnTo>
                    <a:pt x="1441285" y="0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bject 122">
              <a:extLst>
                <a:ext uri="{FF2B5EF4-FFF2-40B4-BE49-F238E27FC236}">
                  <a16:creationId xmlns:a16="http://schemas.microsoft.com/office/drawing/2014/main" id="{93571389-872C-41B9-9135-DBC471C3154F}"/>
                </a:ext>
              </a:extLst>
            </p:cNvPr>
            <p:cNvSpPr/>
            <p:nvPr/>
          </p:nvSpPr>
          <p:spPr>
            <a:xfrm>
              <a:off x="5602401" y="6151798"/>
              <a:ext cx="174434" cy="0"/>
            </a:xfrm>
            <a:custGeom>
              <a:avLst/>
              <a:gdLst/>
              <a:ahLst/>
              <a:cxnLst/>
              <a:rect l="l" t="t" r="r" b="b"/>
              <a:pathLst>
                <a:path w="287654">
                  <a:moveTo>
                    <a:pt x="0" y="0"/>
                  </a:moveTo>
                  <a:lnTo>
                    <a:pt x="287289" y="0"/>
                  </a:lnTo>
                </a:path>
              </a:pathLst>
            </a:custGeom>
            <a:ln w="85089">
              <a:solidFill>
                <a:srgbClr val="0042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bject 123">
              <a:extLst>
                <a:ext uri="{FF2B5EF4-FFF2-40B4-BE49-F238E27FC236}">
                  <a16:creationId xmlns:a16="http://schemas.microsoft.com/office/drawing/2014/main" id="{8B23B128-63E2-45CD-A333-056017B3408C}"/>
                </a:ext>
              </a:extLst>
            </p:cNvPr>
            <p:cNvSpPr/>
            <p:nvPr/>
          </p:nvSpPr>
          <p:spPr>
            <a:xfrm>
              <a:off x="5632059" y="6104435"/>
              <a:ext cx="144784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380" y="0"/>
                  </a:lnTo>
                </a:path>
              </a:pathLst>
            </a:custGeom>
            <a:ln w="71120">
              <a:solidFill>
                <a:srgbClr val="0042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bject 124">
              <a:extLst>
                <a:ext uri="{FF2B5EF4-FFF2-40B4-BE49-F238E27FC236}">
                  <a16:creationId xmlns:a16="http://schemas.microsoft.com/office/drawing/2014/main" id="{D66A1573-7B2C-4B5D-A419-7D12E66CAC4D}"/>
                </a:ext>
              </a:extLst>
            </p:cNvPr>
            <p:cNvSpPr/>
            <p:nvPr/>
          </p:nvSpPr>
          <p:spPr>
            <a:xfrm>
              <a:off x="5818178" y="6151986"/>
              <a:ext cx="124375" cy="0"/>
            </a:xfrm>
            <a:custGeom>
              <a:avLst/>
              <a:gdLst/>
              <a:ahLst/>
              <a:cxnLst/>
              <a:rect l="l" t="t" r="r" b="b"/>
              <a:pathLst>
                <a:path w="205104">
                  <a:moveTo>
                    <a:pt x="0" y="0"/>
                  </a:moveTo>
                  <a:lnTo>
                    <a:pt x="204779" y="0"/>
                  </a:lnTo>
                </a:path>
              </a:pathLst>
            </a:custGeom>
            <a:ln w="84468">
              <a:solidFill>
                <a:srgbClr val="0042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bject 125">
              <a:extLst>
                <a:ext uri="{FF2B5EF4-FFF2-40B4-BE49-F238E27FC236}">
                  <a16:creationId xmlns:a16="http://schemas.microsoft.com/office/drawing/2014/main" id="{3ADD30F9-C0E2-4189-9032-260300F06451}"/>
                </a:ext>
              </a:extLst>
            </p:cNvPr>
            <p:cNvSpPr/>
            <p:nvPr/>
          </p:nvSpPr>
          <p:spPr>
            <a:xfrm>
              <a:off x="6033961" y="6151986"/>
              <a:ext cx="124375" cy="0"/>
            </a:xfrm>
            <a:custGeom>
              <a:avLst/>
              <a:gdLst/>
              <a:ahLst/>
              <a:cxnLst/>
              <a:rect l="l" t="t" r="r" b="b"/>
              <a:pathLst>
                <a:path w="205104">
                  <a:moveTo>
                    <a:pt x="0" y="0"/>
                  </a:moveTo>
                  <a:lnTo>
                    <a:pt x="204810" y="0"/>
                  </a:lnTo>
                </a:path>
              </a:pathLst>
            </a:custGeom>
            <a:ln w="84468">
              <a:solidFill>
                <a:srgbClr val="0042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object 126">
              <a:extLst>
                <a:ext uri="{FF2B5EF4-FFF2-40B4-BE49-F238E27FC236}">
                  <a16:creationId xmlns:a16="http://schemas.microsoft.com/office/drawing/2014/main" id="{04F39FDC-3AF8-4C7B-8264-CA4128BCEC13}"/>
                </a:ext>
              </a:extLst>
            </p:cNvPr>
            <p:cNvSpPr/>
            <p:nvPr/>
          </p:nvSpPr>
          <p:spPr>
            <a:xfrm>
              <a:off x="6249763" y="6151986"/>
              <a:ext cx="124375" cy="0"/>
            </a:xfrm>
            <a:custGeom>
              <a:avLst/>
              <a:gdLst/>
              <a:ahLst/>
              <a:cxnLst/>
              <a:rect l="l" t="t" r="r" b="b"/>
              <a:pathLst>
                <a:path w="205104">
                  <a:moveTo>
                    <a:pt x="0" y="0"/>
                  </a:moveTo>
                  <a:lnTo>
                    <a:pt x="204810" y="0"/>
                  </a:lnTo>
                </a:path>
              </a:pathLst>
            </a:custGeom>
            <a:ln w="84468">
              <a:solidFill>
                <a:srgbClr val="0042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bject 127">
              <a:extLst>
                <a:ext uri="{FF2B5EF4-FFF2-40B4-BE49-F238E27FC236}">
                  <a16:creationId xmlns:a16="http://schemas.microsoft.com/office/drawing/2014/main" id="{1F8030D9-86C2-41A4-9BC2-020ECB336EB1}"/>
                </a:ext>
              </a:extLst>
            </p:cNvPr>
            <p:cNvSpPr/>
            <p:nvPr/>
          </p:nvSpPr>
          <p:spPr>
            <a:xfrm>
              <a:off x="5660588" y="6058175"/>
              <a:ext cx="46978" cy="24644"/>
            </a:xfrm>
            <a:custGeom>
              <a:avLst/>
              <a:gdLst/>
              <a:ahLst/>
              <a:cxnLst/>
              <a:rect l="l" t="t" r="r" b="b"/>
              <a:pathLst>
                <a:path w="77470" h="40640">
                  <a:moveTo>
                    <a:pt x="77201" y="0"/>
                  </a:moveTo>
                  <a:lnTo>
                    <a:pt x="0" y="0"/>
                  </a:lnTo>
                  <a:lnTo>
                    <a:pt x="0" y="40302"/>
                  </a:lnTo>
                  <a:lnTo>
                    <a:pt x="77201" y="40302"/>
                  </a:lnTo>
                  <a:lnTo>
                    <a:pt x="77201" y="0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bject 128">
              <a:extLst>
                <a:ext uri="{FF2B5EF4-FFF2-40B4-BE49-F238E27FC236}">
                  <a16:creationId xmlns:a16="http://schemas.microsoft.com/office/drawing/2014/main" id="{4DDA3D2F-B93D-4A1A-9B53-EB4091509E51}"/>
                </a:ext>
              </a:extLst>
            </p:cNvPr>
            <p:cNvSpPr/>
            <p:nvPr/>
          </p:nvSpPr>
          <p:spPr>
            <a:xfrm>
              <a:off x="7076475" y="6158033"/>
              <a:ext cx="323069" cy="50829"/>
            </a:xfrm>
            <a:custGeom>
              <a:avLst/>
              <a:gdLst/>
              <a:ahLst/>
              <a:cxnLst/>
              <a:rect l="l" t="t" r="r" b="b"/>
              <a:pathLst>
                <a:path w="532765" h="83820">
                  <a:moveTo>
                    <a:pt x="0" y="83710"/>
                  </a:moveTo>
                  <a:lnTo>
                    <a:pt x="532329" y="83710"/>
                  </a:lnTo>
                  <a:lnTo>
                    <a:pt x="532329" y="0"/>
                  </a:lnTo>
                  <a:lnTo>
                    <a:pt x="0" y="0"/>
                  </a:lnTo>
                  <a:lnTo>
                    <a:pt x="0" y="8371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object 129">
              <a:extLst>
                <a:ext uri="{FF2B5EF4-FFF2-40B4-BE49-F238E27FC236}">
                  <a16:creationId xmlns:a16="http://schemas.microsoft.com/office/drawing/2014/main" id="{200DB90A-BA3C-4FFB-9B17-1F84044FCF91}"/>
                </a:ext>
              </a:extLst>
            </p:cNvPr>
            <p:cNvSpPr/>
            <p:nvPr/>
          </p:nvSpPr>
          <p:spPr>
            <a:xfrm>
              <a:off x="7332559" y="6143277"/>
              <a:ext cx="5930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693" y="0"/>
                  </a:lnTo>
                </a:path>
              </a:pathLst>
            </a:custGeom>
            <a:ln w="48668">
              <a:solidFill>
                <a:srgbClr val="95979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bject 130">
              <a:extLst>
                <a:ext uri="{FF2B5EF4-FFF2-40B4-BE49-F238E27FC236}">
                  <a16:creationId xmlns:a16="http://schemas.microsoft.com/office/drawing/2014/main" id="{C761A72D-8545-41E4-852D-6D51AB299E03}"/>
                </a:ext>
              </a:extLst>
            </p:cNvPr>
            <p:cNvSpPr/>
            <p:nvPr/>
          </p:nvSpPr>
          <p:spPr>
            <a:xfrm>
              <a:off x="7076475" y="6062777"/>
              <a:ext cx="323069" cy="65846"/>
            </a:xfrm>
            <a:custGeom>
              <a:avLst/>
              <a:gdLst/>
              <a:ahLst/>
              <a:cxnLst/>
              <a:rect l="l" t="t" r="r" b="b"/>
              <a:pathLst>
                <a:path w="532765" h="108584">
                  <a:moveTo>
                    <a:pt x="532329" y="0"/>
                  </a:moveTo>
                  <a:lnTo>
                    <a:pt x="0" y="0"/>
                  </a:lnTo>
                  <a:lnTo>
                    <a:pt x="0" y="108415"/>
                  </a:lnTo>
                  <a:lnTo>
                    <a:pt x="532329" y="108415"/>
                  </a:lnTo>
                  <a:lnTo>
                    <a:pt x="532329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bject 131">
              <a:extLst>
                <a:ext uri="{FF2B5EF4-FFF2-40B4-BE49-F238E27FC236}">
                  <a16:creationId xmlns:a16="http://schemas.microsoft.com/office/drawing/2014/main" id="{39202554-F868-42FF-A7D6-807868BBFA13}"/>
                </a:ext>
              </a:extLst>
            </p:cNvPr>
            <p:cNvSpPr/>
            <p:nvPr/>
          </p:nvSpPr>
          <p:spPr>
            <a:xfrm>
              <a:off x="7083955" y="6048017"/>
              <a:ext cx="308052" cy="0"/>
            </a:xfrm>
            <a:custGeom>
              <a:avLst/>
              <a:gdLst/>
              <a:ahLst/>
              <a:cxnLst/>
              <a:rect l="l" t="t" r="r" b="b"/>
              <a:pathLst>
                <a:path w="508000">
                  <a:moveTo>
                    <a:pt x="0" y="0"/>
                  </a:moveTo>
                  <a:lnTo>
                    <a:pt x="507659" y="0"/>
                  </a:lnTo>
                </a:path>
              </a:pathLst>
            </a:custGeom>
            <a:ln w="48679">
              <a:solidFill>
                <a:srgbClr val="95979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bject 132">
              <a:extLst>
                <a:ext uri="{FF2B5EF4-FFF2-40B4-BE49-F238E27FC236}">
                  <a16:creationId xmlns:a16="http://schemas.microsoft.com/office/drawing/2014/main" id="{3B33BAAC-C9E4-41D6-8F77-C45EE46052AF}"/>
                </a:ext>
              </a:extLst>
            </p:cNvPr>
            <p:cNvSpPr/>
            <p:nvPr/>
          </p:nvSpPr>
          <p:spPr>
            <a:xfrm>
              <a:off x="7076475" y="5967490"/>
              <a:ext cx="323069" cy="65846"/>
            </a:xfrm>
            <a:custGeom>
              <a:avLst/>
              <a:gdLst/>
              <a:ahLst/>
              <a:cxnLst/>
              <a:rect l="l" t="t" r="r" b="b"/>
              <a:pathLst>
                <a:path w="532765" h="108584">
                  <a:moveTo>
                    <a:pt x="532329" y="0"/>
                  </a:moveTo>
                  <a:lnTo>
                    <a:pt x="0" y="0"/>
                  </a:lnTo>
                  <a:lnTo>
                    <a:pt x="0" y="108457"/>
                  </a:lnTo>
                  <a:lnTo>
                    <a:pt x="532329" y="108457"/>
                  </a:lnTo>
                  <a:lnTo>
                    <a:pt x="532329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bject 133">
              <a:extLst>
                <a:ext uri="{FF2B5EF4-FFF2-40B4-BE49-F238E27FC236}">
                  <a16:creationId xmlns:a16="http://schemas.microsoft.com/office/drawing/2014/main" id="{869F3AAB-A2C3-4FA0-8F56-3F461FD78A29}"/>
                </a:ext>
              </a:extLst>
            </p:cNvPr>
            <p:cNvSpPr/>
            <p:nvPr/>
          </p:nvSpPr>
          <p:spPr>
            <a:xfrm>
              <a:off x="7083955" y="5952743"/>
              <a:ext cx="308052" cy="0"/>
            </a:xfrm>
            <a:custGeom>
              <a:avLst/>
              <a:gdLst/>
              <a:ahLst/>
              <a:cxnLst/>
              <a:rect l="l" t="t" r="r" b="b"/>
              <a:pathLst>
                <a:path w="508000">
                  <a:moveTo>
                    <a:pt x="0" y="0"/>
                  </a:moveTo>
                  <a:lnTo>
                    <a:pt x="507659" y="0"/>
                  </a:lnTo>
                </a:path>
              </a:pathLst>
            </a:custGeom>
            <a:ln w="48637">
              <a:solidFill>
                <a:srgbClr val="95979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object 134">
              <a:extLst>
                <a:ext uri="{FF2B5EF4-FFF2-40B4-BE49-F238E27FC236}">
                  <a16:creationId xmlns:a16="http://schemas.microsoft.com/office/drawing/2014/main" id="{4ECD5239-55CA-4D86-A794-2855DE2A8F9F}"/>
                </a:ext>
              </a:extLst>
            </p:cNvPr>
            <p:cNvSpPr/>
            <p:nvPr/>
          </p:nvSpPr>
          <p:spPr>
            <a:xfrm>
              <a:off x="7076475" y="5872228"/>
              <a:ext cx="323069" cy="65846"/>
            </a:xfrm>
            <a:custGeom>
              <a:avLst/>
              <a:gdLst/>
              <a:ahLst/>
              <a:cxnLst/>
              <a:rect l="l" t="t" r="r" b="b"/>
              <a:pathLst>
                <a:path w="532765" h="108584">
                  <a:moveTo>
                    <a:pt x="532329" y="0"/>
                  </a:moveTo>
                  <a:lnTo>
                    <a:pt x="0" y="0"/>
                  </a:lnTo>
                  <a:lnTo>
                    <a:pt x="0" y="108457"/>
                  </a:lnTo>
                  <a:lnTo>
                    <a:pt x="532329" y="108457"/>
                  </a:lnTo>
                  <a:lnTo>
                    <a:pt x="532329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bject 135">
              <a:extLst>
                <a:ext uri="{FF2B5EF4-FFF2-40B4-BE49-F238E27FC236}">
                  <a16:creationId xmlns:a16="http://schemas.microsoft.com/office/drawing/2014/main" id="{0A593797-369C-41E7-9DA2-3AAF75A00C24}"/>
                </a:ext>
              </a:extLst>
            </p:cNvPr>
            <p:cNvSpPr/>
            <p:nvPr/>
          </p:nvSpPr>
          <p:spPr>
            <a:xfrm>
              <a:off x="7083955" y="5857483"/>
              <a:ext cx="308052" cy="0"/>
            </a:xfrm>
            <a:custGeom>
              <a:avLst/>
              <a:gdLst/>
              <a:ahLst/>
              <a:cxnLst/>
              <a:rect l="l" t="t" r="r" b="b"/>
              <a:pathLst>
                <a:path w="508000">
                  <a:moveTo>
                    <a:pt x="0" y="0"/>
                  </a:moveTo>
                  <a:lnTo>
                    <a:pt x="507659" y="0"/>
                  </a:lnTo>
                </a:path>
              </a:pathLst>
            </a:custGeom>
            <a:ln w="48626">
              <a:solidFill>
                <a:srgbClr val="95979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object 136">
              <a:extLst>
                <a:ext uri="{FF2B5EF4-FFF2-40B4-BE49-F238E27FC236}">
                  <a16:creationId xmlns:a16="http://schemas.microsoft.com/office/drawing/2014/main" id="{E4312AED-7696-45D5-9F63-BEA9102F5F4C}"/>
                </a:ext>
              </a:extLst>
            </p:cNvPr>
            <p:cNvSpPr/>
            <p:nvPr/>
          </p:nvSpPr>
          <p:spPr>
            <a:xfrm>
              <a:off x="7076475" y="5776964"/>
              <a:ext cx="323069" cy="65846"/>
            </a:xfrm>
            <a:custGeom>
              <a:avLst/>
              <a:gdLst/>
              <a:ahLst/>
              <a:cxnLst/>
              <a:rect l="l" t="t" r="r" b="b"/>
              <a:pathLst>
                <a:path w="532765" h="108584">
                  <a:moveTo>
                    <a:pt x="532329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532329" y="108467"/>
                  </a:lnTo>
                  <a:lnTo>
                    <a:pt x="532329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object 137">
              <a:extLst>
                <a:ext uri="{FF2B5EF4-FFF2-40B4-BE49-F238E27FC236}">
                  <a16:creationId xmlns:a16="http://schemas.microsoft.com/office/drawing/2014/main" id="{3310A999-5723-4C8F-9C1F-796570691426}"/>
                </a:ext>
              </a:extLst>
            </p:cNvPr>
            <p:cNvSpPr/>
            <p:nvPr/>
          </p:nvSpPr>
          <p:spPr>
            <a:xfrm>
              <a:off x="7083955" y="5762208"/>
              <a:ext cx="308052" cy="0"/>
            </a:xfrm>
            <a:custGeom>
              <a:avLst/>
              <a:gdLst/>
              <a:ahLst/>
              <a:cxnLst/>
              <a:rect l="l" t="t" r="r" b="b"/>
              <a:pathLst>
                <a:path w="508000">
                  <a:moveTo>
                    <a:pt x="0" y="0"/>
                  </a:moveTo>
                  <a:lnTo>
                    <a:pt x="507659" y="0"/>
                  </a:lnTo>
                </a:path>
              </a:pathLst>
            </a:custGeom>
            <a:ln w="48668">
              <a:solidFill>
                <a:srgbClr val="95979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object 138">
              <a:extLst>
                <a:ext uri="{FF2B5EF4-FFF2-40B4-BE49-F238E27FC236}">
                  <a16:creationId xmlns:a16="http://schemas.microsoft.com/office/drawing/2014/main" id="{F31B5D48-B2DC-447B-AD1E-105EFFA14EBC}"/>
                </a:ext>
              </a:extLst>
            </p:cNvPr>
            <p:cNvSpPr/>
            <p:nvPr/>
          </p:nvSpPr>
          <p:spPr>
            <a:xfrm>
              <a:off x="7076475" y="5681702"/>
              <a:ext cx="323069" cy="65846"/>
            </a:xfrm>
            <a:custGeom>
              <a:avLst/>
              <a:gdLst/>
              <a:ahLst/>
              <a:cxnLst/>
              <a:rect l="l" t="t" r="r" b="b"/>
              <a:pathLst>
                <a:path w="532765" h="108584">
                  <a:moveTo>
                    <a:pt x="532329" y="0"/>
                  </a:moveTo>
                  <a:lnTo>
                    <a:pt x="0" y="0"/>
                  </a:lnTo>
                  <a:lnTo>
                    <a:pt x="0" y="108426"/>
                  </a:lnTo>
                  <a:lnTo>
                    <a:pt x="532329" y="108426"/>
                  </a:lnTo>
                  <a:lnTo>
                    <a:pt x="532329" y="0"/>
                  </a:lnTo>
                  <a:close/>
                </a:path>
              </a:pathLst>
            </a:custGeom>
            <a:solidFill>
              <a:srgbClr val="95979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bject 139">
              <a:extLst>
                <a:ext uri="{FF2B5EF4-FFF2-40B4-BE49-F238E27FC236}">
                  <a16:creationId xmlns:a16="http://schemas.microsoft.com/office/drawing/2014/main" id="{7AD6CE92-1D48-4E49-8B49-2D3A8F951C9F}"/>
                </a:ext>
              </a:extLst>
            </p:cNvPr>
            <p:cNvSpPr/>
            <p:nvPr/>
          </p:nvSpPr>
          <p:spPr>
            <a:xfrm>
              <a:off x="7083955" y="5663025"/>
              <a:ext cx="308052" cy="0"/>
            </a:xfrm>
            <a:custGeom>
              <a:avLst/>
              <a:gdLst/>
              <a:ahLst/>
              <a:cxnLst/>
              <a:rect l="l" t="t" r="r" b="b"/>
              <a:pathLst>
                <a:path w="508000">
                  <a:moveTo>
                    <a:pt x="0" y="0"/>
                  </a:moveTo>
                  <a:lnTo>
                    <a:pt x="507659" y="0"/>
                  </a:lnTo>
                </a:path>
              </a:pathLst>
            </a:custGeom>
            <a:ln w="61600">
              <a:solidFill>
                <a:srgbClr val="95979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object 140">
              <a:extLst>
                <a:ext uri="{FF2B5EF4-FFF2-40B4-BE49-F238E27FC236}">
                  <a16:creationId xmlns:a16="http://schemas.microsoft.com/office/drawing/2014/main" id="{DDE1FE4B-26FC-4DC3-A2A9-0CF77D08D0FE}"/>
                </a:ext>
              </a:extLst>
            </p:cNvPr>
            <p:cNvSpPr/>
            <p:nvPr/>
          </p:nvSpPr>
          <p:spPr>
            <a:xfrm>
              <a:off x="6626774" y="6334051"/>
              <a:ext cx="1074330" cy="512905"/>
            </a:xfrm>
            <a:custGeom>
              <a:avLst/>
              <a:gdLst/>
              <a:ahLst/>
              <a:cxnLst/>
              <a:rect l="l" t="t" r="r" b="b"/>
              <a:pathLst>
                <a:path w="1771650" h="845820">
                  <a:moveTo>
                    <a:pt x="1771359" y="0"/>
                  </a:moveTo>
                  <a:lnTo>
                    <a:pt x="0" y="0"/>
                  </a:lnTo>
                  <a:lnTo>
                    <a:pt x="0" y="845215"/>
                  </a:lnTo>
                  <a:lnTo>
                    <a:pt x="1771359" y="845215"/>
                  </a:lnTo>
                  <a:lnTo>
                    <a:pt x="1771359" y="0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bject 141">
              <a:extLst>
                <a:ext uri="{FF2B5EF4-FFF2-40B4-BE49-F238E27FC236}">
                  <a16:creationId xmlns:a16="http://schemas.microsoft.com/office/drawing/2014/main" id="{F7F31356-EF2C-4253-9576-F201F5E2AEED}"/>
                </a:ext>
              </a:extLst>
            </p:cNvPr>
            <p:cNvSpPr/>
            <p:nvPr/>
          </p:nvSpPr>
          <p:spPr>
            <a:xfrm>
              <a:off x="6734418" y="6208794"/>
              <a:ext cx="904517" cy="125532"/>
            </a:xfrm>
            <a:custGeom>
              <a:avLst/>
              <a:gdLst/>
              <a:ahLst/>
              <a:cxnLst/>
              <a:rect l="l" t="t" r="r" b="b"/>
              <a:pathLst>
                <a:path w="1491615" h="207009">
                  <a:moveTo>
                    <a:pt x="0" y="207009"/>
                  </a:moveTo>
                  <a:lnTo>
                    <a:pt x="1491483" y="207009"/>
                  </a:lnTo>
                  <a:lnTo>
                    <a:pt x="1491483" y="0"/>
                  </a:lnTo>
                  <a:lnTo>
                    <a:pt x="0" y="0"/>
                  </a:lnTo>
                  <a:lnTo>
                    <a:pt x="0" y="207009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object 142">
              <a:extLst>
                <a:ext uri="{FF2B5EF4-FFF2-40B4-BE49-F238E27FC236}">
                  <a16:creationId xmlns:a16="http://schemas.microsoft.com/office/drawing/2014/main" id="{63E70350-E9C6-4A62-BAAA-31026B04AECE}"/>
                </a:ext>
              </a:extLst>
            </p:cNvPr>
            <p:cNvSpPr/>
            <p:nvPr/>
          </p:nvSpPr>
          <p:spPr>
            <a:xfrm>
              <a:off x="7373915" y="6187232"/>
              <a:ext cx="265309" cy="0"/>
            </a:xfrm>
            <a:custGeom>
              <a:avLst/>
              <a:gdLst/>
              <a:ahLst/>
              <a:cxnLst/>
              <a:rect l="l" t="t" r="r" b="b"/>
              <a:pathLst>
                <a:path w="437515">
                  <a:moveTo>
                    <a:pt x="0" y="0"/>
                  </a:moveTo>
                  <a:lnTo>
                    <a:pt x="436908" y="0"/>
                  </a:lnTo>
                </a:path>
              </a:pathLst>
            </a:custGeom>
            <a:ln w="71120">
              <a:solidFill>
                <a:srgbClr val="75767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bject 143">
              <a:extLst>
                <a:ext uri="{FF2B5EF4-FFF2-40B4-BE49-F238E27FC236}">
                  <a16:creationId xmlns:a16="http://schemas.microsoft.com/office/drawing/2014/main" id="{5280C819-FDFB-42EB-ACC8-D460CF2002BA}"/>
                </a:ext>
              </a:extLst>
            </p:cNvPr>
            <p:cNvSpPr/>
            <p:nvPr/>
          </p:nvSpPr>
          <p:spPr>
            <a:xfrm>
              <a:off x="7436032" y="6151035"/>
              <a:ext cx="202929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471" y="0"/>
                  </a:lnTo>
                </a:path>
              </a:pathLst>
            </a:custGeom>
            <a:ln w="48259">
              <a:solidFill>
                <a:srgbClr val="75767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bject 144">
              <a:extLst>
                <a:ext uri="{FF2B5EF4-FFF2-40B4-BE49-F238E27FC236}">
                  <a16:creationId xmlns:a16="http://schemas.microsoft.com/office/drawing/2014/main" id="{40CF1A87-020D-4058-B33B-EDC0E1AA28B7}"/>
                </a:ext>
              </a:extLst>
            </p:cNvPr>
            <p:cNvSpPr/>
            <p:nvPr/>
          </p:nvSpPr>
          <p:spPr>
            <a:xfrm>
              <a:off x="6879290" y="6175680"/>
              <a:ext cx="18868" cy="33116"/>
            </a:xfrm>
            <a:custGeom>
              <a:avLst/>
              <a:gdLst/>
              <a:ahLst/>
              <a:cxnLst/>
              <a:rect l="l" t="t" r="r" b="b"/>
              <a:pathLst>
                <a:path w="31115" h="54609">
                  <a:moveTo>
                    <a:pt x="30690" y="0"/>
                  </a:moveTo>
                  <a:lnTo>
                    <a:pt x="0" y="0"/>
                  </a:lnTo>
                  <a:lnTo>
                    <a:pt x="0" y="54270"/>
                  </a:lnTo>
                  <a:lnTo>
                    <a:pt x="30690" y="54270"/>
                  </a:lnTo>
                  <a:lnTo>
                    <a:pt x="30690" y="0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bject 145">
              <a:extLst>
                <a:ext uri="{FF2B5EF4-FFF2-40B4-BE49-F238E27FC236}">
                  <a16:creationId xmlns:a16="http://schemas.microsoft.com/office/drawing/2014/main" id="{C2856404-5A0D-4593-9281-FBF36FE10751}"/>
                </a:ext>
              </a:extLst>
            </p:cNvPr>
            <p:cNvSpPr/>
            <p:nvPr/>
          </p:nvSpPr>
          <p:spPr>
            <a:xfrm>
              <a:off x="6943426" y="6192135"/>
              <a:ext cx="345788" cy="0"/>
            </a:xfrm>
            <a:custGeom>
              <a:avLst/>
              <a:gdLst/>
              <a:ahLst/>
              <a:cxnLst/>
              <a:rect l="l" t="t" r="r" b="b"/>
              <a:pathLst>
                <a:path w="570229">
                  <a:moveTo>
                    <a:pt x="0" y="0"/>
                  </a:moveTo>
                  <a:lnTo>
                    <a:pt x="570034" y="0"/>
                  </a:lnTo>
                </a:path>
              </a:pathLst>
            </a:custGeom>
            <a:ln w="54270">
              <a:solidFill>
                <a:srgbClr val="75767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object 146">
              <a:extLst>
                <a:ext uri="{FF2B5EF4-FFF2-40B4-BE49-F238E27FC236}">
                  <a16:creationId xmlns:a16="http://schemas.microsoft.com/office/drawing/2014/main" id="{FD67FF01-1B13-4563-A2C7-DDE580300E7B}"/>
                </a:ext>
              </a:extLst>
            </p:cNvPr>
            <p:cNvSpPr/>
            <p:nvPr/>
          </p:nvSpPr>
          <p:spPr>
            <a:xfrm>
              <a:off x="6844075" y="6070791"/>
              <a:ext cx="488647" cy="105123"/>
            </a:xfrm>
            <a:custGeom>
              <a:avLst/>
              <a:gdLst/>
              <a:ahLst/>
              <a:cxnLst/>
              <a:rect l="l" t="t" r="r" b="b"/>
              <a:pathLst>
                <a:path w="805815" h="173354">
                  <a:moveTo>
                    <a:pt x="805546" y="0"/>
                  </a:moveTo>
                  <a:lnTo>
                    <a:pt x="0" y="0"/>
                  </a:lnTo>
                  <a:lnTo>
                    <a:pt x="0" y="172968"/>
                  </a:lnTo>
                  <a:lnTo>
                    <a:pt x="805546" y="172968"/>
                  </a:lnTo>
                  <a:lnTo>
                    <a:pt x="805546" y="0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bject 147">
              <a:extLst>
                <a:ext uri="{FF2B5EF4-FFF2-40B4-BE49-F238E27FC236}">
                  <a16:creationId xmlns:a16="http://schemas.microsoft.com/office/drawing/2014/main" id="{1BE28BEB-3E34-4031-866C-B428B69C1C48}"/>
                </a:ext>
              </a:extLst>
            </p:cNvPr>
            <p:cNvSpPr/>
            <p:nvPr/>
          </p:nvSpPr>
          <p:spPr>
            <a:xfrm>
              <a:off x="7394632" y="6113994"/>
              <a:ext cx="26955" cy="51599"/>
            </a:xfrm>
            <a:custGeom>
              <a:avLst/>
              <a:gdLst/>
              <a:ahLst/>
              <a:cxnLst/>
              <a:rect l="l" t="t" r="r" b="b"/>
              <a:pathLst>
                <a:path w="44450" h="85090">
                  <a:moveTo>
                    <a:pt x="44386" y="0"/>
                  </a:moveTo>
                  <a:lnTo>
                    <a:pt x="0" y="0"/>
                  </a:lnTo>
                  <a:lnTo>
                    <a:pt x="0" y="84782"/>
                  </a:lnTo>
                  <a:lnTo>
                    <a:pt x="44386" y="84782"/>
                  </a:lnTo>
                  <a:lnTo>
                    <a:pt x="44386" y="0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object 148">
              <a:extLst>
                <a:ext uri="{FF2B5EF4-FFF2-40B4-BE49-F238E27FC236}">
                  <a16:creationId xmlns:a16="http://schemas.microsoft.com/office/drawing/2014/main" id="{06EB19FF-86A1-49BD-9F40-2C10D457677D}"/>
                </a:ext>
              </a:extLst>
            </p:cNvPr>
            <p:cNvSpPr/>
            <p:nvPr/>
          </p:nvSpPr>
          <p:spPr>
            <a:xfrm>
              <a:off x="6970336" y="6031716"/>
              <a:ext cx="16558" cy="39276"/>
            </a:xfrm>
            <a:custGeom>
              <a:avLst/>
              <a:gdLst/>
              <a:ahLst/>
              <a:cxnLst/>
              <a:rect l="l" t="t" r="r" b="b"/>
              <a:pathLst>
                <a:path w="27304" h="64770">
                  <a:moveTo>
                    <a:pt x="27297" y="0"/>
                  </a:moveTo>
                  <a:lnTo>
                    <a:pt x="0" y="0"/>
                  </a:lnTo>
                  <a:lnTo>
                    <a:pt x="0" y="64437"/>
                  </a:lnTo>
                  <a:lnTo>
                    <a:pt x="27297" y="64437"/>
                  </a:lnTo>
                  <a:lnTo>
                    <a:pt x="27297" y="0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bject 149">
              <a:extLst>
                <a:ext uri="{FF2B5EF4-FFF2-40B4-BE49-F238E27FC236}">
                  <a16:creationId xmlns:a16="http://schemas.microsoft.com/office/drawing/2014/main" id="{6599574C-DF58-4AD2-8589-D33E71C66C4F}"/>
                </a:ext>
              </a:extLst>
            </p:cNvPr>
            <p:cNvSpPr/>
            <p:nvPr/>
          </p:nvSpPr>
          <p:spPr>
            <a:xfrm>
              <a:off x="8696665" y="6436106"/>
              <a:ext cx="741634" cy="410864"/>
            </a:xfrm>
            <a:custGeom>
              <a:avLst/>
              <a:gdLst/>
              <a:ahLst/>
              <a:cxnLst/>
              <a:rect l="l" t="t" r="r" b="b"/>
              <a:pathLst>
                <a:path w="1223009" h="677545">
                  <a:moveTo>
                    <a:pt x="1222947" y="0"/>
                  </a:moveTo>
                  <a:lnTo>
                    <a:pt x="0" y="0"/>
                  </a:lnTo>
                  <a:lnTo>
                    <a:pt x="0" y="676918"/>
                  </a:lnTo>
                  <a:lnTo>
                    <a:pt x="1222947" y="676918"/>
                  </a:lnTo>
                  <a:lnTo>
                    <a:pt x="1222947" y="0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object 150">
              <a:extLst>
                <a:ext uri="{FF2B5EF4-FFF2-40B4-BE49-F238E27FC236}">
                  <a16:creationId xmlns:a16="http://schemas.microsoft.com/office/drawing/2014/main" id="{65F8BB7D-8A35-4041-B7AF-9FA8AC2A084C}"/>
                </a:ext>
              </a:extLst>
            </p:cNvPr>
            <p:cNvSpPr/>
            <p:nvPr/>
          </p:nvSpPr>
          <p:spPr>
            <a:xfrm>
              <a:off x="8942215" y="6374998"/>
              <a:ext cx="250676" cy="61225"/>
            </a:xfrm>
            <a:custGeom>
              <a:avLst/>
              <a:gdLst/>
              <a:ahLst/>
              <a:cxnLst/>
              <a:rect l="l" t="t" r="r" b="b"/>
              <a:pathLst>
                <a:path w="413384" h="100965">
                  <a:moveTo>
                    <a:pt x="413086" y="0"/>
                  </a:moveTo>
                  <a:lnTo>
                    <a:pt x="0" y="0"/>
                  </a:lnTo>
                  <a:lnTo>
                    <a:pt x="0" y="100771"/>
                  </a:lnTo>
                  <a:lnTo>
                    <a:pt x="413086" y="100771"/>
                  </a:lnTo>
                  <a:lnTo>
                    <a:pt x="413086" y="0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bject 151">
              <a:extLst>
                <a:ext uri="{FF2B5EF4-FFF2-40B4-BE49-F238E27FC236}">
                  <a16:creationId xmlns:a16="http://schemas.microsoft.com/office/drawing/2014/main" id="{C9FD4870-1004-47FA-BBD2-FDF41E7DC4C1}"/>
                </a:ext>
              </a:extLst>
            </p:cNvPr>
            <p:cNvSpPr/>
            <p:nvPr/>
          </p:nvSpPr>
          <p:spPr>
            <a:xfrm>
              <a:off x="1993391" y="6388456"/>
              <a:ext cx="430887" cy="458227"/>
            </a:xfrm>
            <a:custGeom>
              <a:avLst/>
              <a:gdLst/>
              <a:ahLst/>
              <a:cxnLst/>
              <a:rect l="l" t="t" r="r" b="b"/>
              <a:pathLst>
                <a:path w="710564" h="755650">
                  <a:moveTo>
                    <a:pt x="710124" y="755495"/>
                  </a:moveTo>
                  <a:lnTo>
                    <a:pt x="710124" y="0"/>
                  </a:lnTo>
                  <a:lnTo>
                    <a:pt x="0" y="0"/>
                  </a:lnTo>
                  <a:lnTo>
                    <a:pt x="0" y="755495"/>
                  </a:lnTo>
                  <a:lnTo>
                    <a:pt x="710124" y="755495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object 152">
              <a:extLst>
                <a:ext uri="{FF2B5EF4-FFF2-40B4-BE49-F238E27FC236}">
                  <a16:creationId xmlns:a16="http://schemas.microsoft.com/office/drawing/2014/main" id="{8F30F9DE-754B-42C6-A8E3-AE2F87F72106}"/>
                </a:ext>
              </a:extLst>
            </p:cNvPr>
            <p:cNvSpPr/>
            <p:nvPr/>
          </p:nvSpPr>
          <p:spPr>
            <a:xfrm>
              <a:off x="6296661" y="6370855"/>
              <a:ext cx="276091" cy="475940"/>
            </a:xfrm>
            <a:custGeom>
              <a:avLst/>
              <a:gdLst/>
              <a:ahLst/>
              <a:cxnLst/>
              <a:rect l="l" t="t" r="r" b="b"/>
              <a:pathLst>
                <a:path w="455295" h="784859">
                  <a:moveTo>
                    <a:pt x="454907" y="784520"/>
                  </a:moveTo>
                  <a:lnTo>
                    <a:pt x="454907" y="0"/>
                  </a:lnTo>
                  <a:lnTo>
                    <a:pt x="0" y="0"/>
                  </a:lnTo>
                  <a:lnTo>
                    <a:pt x="0" y="784520"/>
                  </a:lnTo>
                  <a:lnTo>
                    <a:pt x="454907" y="784520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object 153">
              <a:extLst>
                <a:ext uri="{FF2B5EF4-FFF2-40B4-BE49-F238E27FC236}">
                  <a16:creationId xmlns:a16="http://schemas.microsoft.com/office/drawing/2014/main" id="{9CD81727-7F51-43D7-B93E-23ADD7329DC4}"/>
                </a:ext>
              </a:extLst>
            </p:cNvPr>
            <p:cNvSpPr/>
            <p:nvPr/>
          </p:nvSpPr>
          <p:spPr>
            <a:xfrm>
              <a:off x="7502790" y="6621777"/>
              <a:ext cx="778601" cy="224879"/>
            </a:xfrm>
            <a:custGeom>
              <a:avLst/>
              <a:gdLst/>
              <a:ahLst/>
              <a:cxnLst/>
              <a:rect l="l" t="t" r="r" b="b"/>
              <a:pathLst>
                <a:path w="1283969" h="370840">
                  <a:moveTo>
                    <a:pt x="0" y="370732"/>
                  </a:moveTo>
                  <a:lnTo>
                    <a:pt x="1283416" y="370732"/>
                  </a:lnTo>
                  <a:lnTo>
                    <a:pt x="1283416" y="0"/>
                  </a:lnTo>
                  <a:lnTo>
                    <a:pt x="0" y="0"/>
                  </a:lnTo>
                  <a:lnTo>
                    <a:pt x="0" y="370732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object 154">
              <a:extLst>
                <a:ext uri="{FF2B5EF4-FFF2-40B4-BE49-F238E27FC236}">
                  <a16:creationId xmlns:a16="http://schemas.microsoft.com/office/drawing/2014/main" id="{0DC2E32F-5910-4310-95B2-B27FC9D2477A}"/>
                </a:ext>
              </a:extLst>
            </p:cNvPr>
            <p:cNvSpPr/>
            <p:nvPr/>
          </p:nvSpPr>
          <p:spPr>
            <a:xfrm>
              <a:off x="9979827" y="5876245"/>
              <a:ext cx="398542" cy="970363"/>
            </a:xfrm>
            <a:custGeom>
              <a:avLst/>
              <a:gdLst/>
              <a:ahLst/>
              <a:cxnLst/>
              <a:rect l="l" t="t" r="r" b="b"/>
              <a:pathLst>
                <a:path w="657225" h="1600200">
                  <a:moveTo>
                    <a:pt x="656733" y="0"/>
                  </a:moveTo>
                  <a:lnTo>
                    <a:pt x="0" y="0"/>
                  </a:lnTo>
                  <a:lnTo>
                    <a:pt x="0" y="1600169"/>
                  </a:lnTo>
                  <a:lnTo>
                    <a:pt x="656733" y="1600169"/>
                  </a:lnTo>
                  <a:lnTo>
                    <a:pt x="656733" y="0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bject 155">
              <a:extLst>
                <a:ext uri="{FF2B5EF4-FFF2-40B4-BE49-F238E27FC236}">
                  <a16:creationId xmlns:a16="http://schemas.microsoft.com/office/drawing/2014/main" id="{503A0BEC-04BC-4296-A639-876FA9480687}"/>
                </a:ext>
              </a:extLst>
            </p:cNvPr>
            <p:cNvSpPr/>
            <p:nvPr/>
          </p:nvSpPr>
          <p:spPr>
            <a:xfrm>
              <a:off x="10010223" y="5870388"/>
              <a:ext cx="114749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9219" y="0"/>
                  </a:lnTo>
                </a:path>
              </a:pathLst>
            </a:custGeom>
            <a:ln w="19318">
              <a:solidFill>
                <a:srgbClr val="75767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bject 156">
              <a:extLst>
                <a:ext uri="{FF2B5EF4-FFF2-40B4-BE49-F238E27FC236}">
                  <a16:creationId xmlns:a16="http://schemas.microsoft.com/office/drawing/2014/main" id="{5ED19A6F-1C05-40C1-9E16-9AE220AE3558}"/>
                </a:ext>
              </a:extLst>
            </p:cNvPr>
            <p:cNvSpPr/>
            <p:nvPr/>
          </p:nvSpPr>
          <p:spPr>
            <a:xfrm>
              <a:off x="10177318" y="5869560"/>
              <a:ext cx="37351" cy="6931"/>
            </a:xfrm>
            <a:custGeom>
              <a:avLst/>
              <a:gdLst/>
              <a:ahLst/>
              <a:cxnLst/>
              <a:rect l="l" t="t" r="r" b="b"/>
              <a:pathLst>
                <a:path w="61594" h="11429">
                  <a:moveTo>
                    <a:pt x="61181" y="0"/>
                  </a:moveTo>
                  <a:lnTo>
                    <a:pt x="0" y="0"/>
                  </a:lnTo>
                  <a:lnTo>
                    <a:pt x="0" y="11025"/>
                  </a:lnTo>
                  <a:lnTo>
                    <a:pt x="61181" y="11025"/>
                  </a:lnTo>
                  <a:lnTo>
                    <a:pt x="61181" y="0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bject 157">
              <a:extLst>
                <a:ext uri="{FF2B5EF4-FFF2-40B4-BE49-F238E27FC236}">
                  <a16:creationId xmlns:a16="http://schemas.microsoft.com/office/drawing/2014/main" id="{DA92025F-41F6-4AF7-AC13-2E7B7AB51ECB}"/>
                </a:ext>
              </a:extLst>
            </p:cNvPr>
            <p:cNvSpPr/>
            <p:nvPr/>
          </p:nvSpPr>
          <p:spPr>
            <a:xfrm>
              <a:off x="10278518" y="5870379"/>
              <a:ext cx="47363" cy="6161"/>
            </a:xfrm>
            <a:custGeom>
              <a:avLst/>
              <a:gdLst/>
              <a:ahLst/>
              <a:cxnLst/>
              <a:rect l="l" t="t" r="r" b="b"/>
              <a:pathLst>
                <a:path w="78105" h="10159">
                  <a:moveTo>
                    <a:pt x="77976" y="0"/>
                  </a:moveTo>
                  <a:lnTo>
                    <a:pt x="0" y="0"/>
                  </a:lnTo>
                  <a:lnTo>
                    <a:pt x="0" y="9675"/>
                  </a:lnTo>
                  <a:lnTo>
                    <a:pt x="77976" y="9675"/>
                  </a:lnTo>
                  <a:lnTo>
                    <a:pt x="77976" y="0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object 158">
              <a:extLst>
                <a:ext uri="{FF2B5EF4-FFF2-40B4-BE49-F238E27FC236}">
                  <a16:creationId xmlns:a16="http://schemas.microsoft.com/office/drawing/2014/main" id="{C21F16CD-1BE8-4F37-B3F4-C1E0DF31DF68}"/>
                </a:ext>
              </a:extLst>
            </p:cNvPr>
            <p:cNvSpPr/>
            <p:nvPr/>
          </p:nvSpPr>
          <p:spPr>
            <a:xfrm>
              <a:off x="9274004" y="6623237"/>
              <a:ext cx="780911" cy="223724"/>
            </a:xfrm>
            <a:custGeom>
              <a:avLst/>
              <a:gdLst/>
              <a:ahLst/>
              <a:cxnLst/>
              <a:rect l="l" t="t" r="r" b="b"/>
              <a:pathLst>
                <a:path w="1287780" h="368934">
                  <a:moveTo>
                    <a:pt x="1287311" y="368323"/>
                  </a:moveTo>
                  <a:lnTo>
                    <a:pt x="1287311" y="0"/>
                  </a:lnTo>
                  <a:lnTo>
                    <a:pt x="0" y="0"/>
                  </a:lnTo>
                  <a:lnTo>
                    <a:pt x="0" y="368323"/>
                  </a:lnTo>
                  <a:lnTo>
                    <a:pt x="1287311" y="368323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object 159">
              <a:extLst>
                <a:ext uri="{FF2B5EF4-FFF2-40B4-BE49-F238E27FC236}">
                  <a16:creationId xmlns:a16="http://schemas.microsoft.com/office/drawing/2014/main" id="{5ED6C329-C27A-4850-98A0-D2A8A009175D}"/>
                </a:ext>
              </a:extLst>
            </p:cNvPr>
            <p:cNvSpPr/>
            <p:nvPr/>
          </p:nvSpPr>
          <p:spPr>
            <a:xfrm>
              <a:off x="2355397" y="6588004"/>
              <a:ext cx="440514" cy="258763"/>
            </a:xfrm>
            <a:custGeom>
              <a:avLst/>
              <a:gdLst/>
              <a:ahLst/>
              <a:cxnLst/>
              <a:rect l="l" t="t" r="r" b="b"/>
              <a:pathLst>
                <a:path w="726439" h="426720">
                  <a:moveTo>
                    <a:pt x="725925" y="426426"/>
                  </a:moveTo>
                  <a:lnTo>
                    <a:pt x="725925" y="0"/>
                  </a:lnTo>
                  <a:lnTo>
                    <a:pt x="0" y="0"/>
                  </a:lnTo>
                  <a:lnTo>
                    <a:pt x="0" y="426426"/>
                  </a:lnTo>
                  <a:lnTo>
                    <a:pt x="725925" y="426426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object 160">
              <a:extLst>
                <a:ext uri="{FF2B5EF4-FFF2-40B4-BE49-F238E27FC236}">
                  <a16:creationId xmlns:a16="http://schemas.microsoft.com/office/drawing/2014/main" id="{9EE3751E-86C3-48A6-A84B-6D0267F69442}"/>
                </a:ext>
              </a:extLst>
            </p:cNvPr>
            <p:cNvSpPr/>
            <p:nvPr/>
          </p:nvSpPr>
          <p:spPr>
            <a:xfrm>
              <a:off x="3650122" y="6535176"/>
              <a:ext cx="250676" cy="311517"/>
            </a:xfrm>
            <a:custGeom>
              <a:avLst/>
              <a:gdLst/>
              <a:ahLst/>
              <a:cxnLst/>
              <a:rect l="l" t="t" r="r" b="b"/>
              <a:pathLst>
                <a:path w="413385" h="513715">
                  <a:moveTo>
                    <a:pt x="413045" y="513544"/>
                  </a:moveTo>
                  <a:lnTo>
                    <a:pt x="413045" y="0"/>
                  </a:lnTo>
                  <a:lnTo>
                    <a:pt x="0" y="0"/>
                  </a:lnTo>
                  <a:lnTo>
                    <a:pt x="0" y="513544"/>
                  </a:lnTo>
                  <a:lnTo>
                    <a:pt x="413045" y="513544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object 161">
              <a:extLst>
                <a:ext uri="{FF2B5EF4-FFF2-40B4-BE49-F238E27FC236}">
                  <a16:creationId xmlns:a16="http://schemas.microsoft.com/office/drawing/2014/main" id="{8640B407-D2FF-4AE2-A0DB-280E76254B4E}"/>
                </a:ext>
              </a:extLst>
            </p:cNvPr>
            <p:cNvSpPr/>
            <p:nvPr/>
          </p:nvSpPr>
          <p:spPr>
            <a:xfrm>
              <a:off x="8281056" y="6535195"/>
              <a:ext cx="430887" cy="311517"/>
            </a:xfrm>
            <a:custGeom>
              <a:avLst/>
              <a:gdLst/>
              <a:ahLst/>
              <a:cxnLst/>
              <a:rect l="l" t="t" r="r" b="b"/>
              <a:pathLst>
                <a:path w="710565" h="513715">
                  <a:moveTo>
                    <a:pt x="710124" y="513513"/>
                  </a:moveTo>
                  <a:lnTo>
                    <a:pt x="710124" y="0"/>
                  </a:lnTo>
                  <a:lnTo>
                    <a:pt x="0" y="0"/>
                  </a:lnTo>
                  <a:lnTo>
                    <a:pt x="0" y="513513"/>
                  </a:lnTo>
                  <a:lnTo>
                    <a:pt x="710124" y="513513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object 162">
              <a:extLst>
                <a:ext uri="{FF2B5EF4-FFF2-40B4-BE49-F238E27FC236}">
                  <a16:creationId xmlns:a16="http://schemas.microsoft.com/office/drawing/2014/main" id="{7C83FF26-63E6-4E85-9436-78E01A40CE80}"/>
                </a:ext>
              </a:extLst>
            </p:cNvPr>
            <p:cNvSpPr/>
            <p:nvPr/>
          </p:nvSpPr>
          <p:spPr>
            <a:xfrm>
              <a:off x="2863629" y="6549360"/>
              <a:ext cx="430887" cy="297270"/>
            </a:xfrm>
            <a:custGeom>
              <a:avLst/>
              <a:gdLst/>
              <a:ahLst/>
              <a:cxnLst/>
              <a:rect l="l" t="t" r="r" b="b"/>
              <a:pathLst>
                <a:path w="710564" h="490220">
                  <a:moveTo>
                    <a:pt x="710114" y="490152"/>
                  </a:moveTo>
                  <a:lnTo>
                    <a:pt x="710114" y="0"/>
                  </a:lnTo>
                  <a:lnTo>
                    <a:pt x="0" y="0"/>
                  </a:lnTo>
                  <a:lnTo>
                    <a:pt x="0" y="490152"/>
                  </a:lnTo>
                  <a:lnTo>
                    <a:pt x="710114" y="490152"/>
                  </a:lnTo>
                  <a:close/>
                </a:path>
              </a:pathLst>
            </a:custGeom>
            <a:solidFill>
              <a:srgbClr val="0042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bject 163">
              <a:extLst>
                <a:ext uri="{FF2B5EF4-FFF2-40B4-BE49-F238E27FC236}">
                  <a16:creationId xmlns:a16="http://schemas.microsoft.com/office/drawing/2014/main" id="{34A97637-02A3-486C-86A8-504A4020DED1}"/>
                </a:ext>
              </a:extLst>
            </p:cNvPr>
            <p:cNvSpPr/>
            <p:nvPr/>
          </p:nvSpPr>
          <p:spPr>
            <a:xfrm>
              <a:off x="7634297" y="6587056"/>
              <a:ext cx="2341578" cy="259534"/>
            </a:xfrm>
            <a:custGeom>
              <a:avLst/>
              <a:gdLst/>
              <a:ahLst/>
              <a:cxnLst/>
              <a:rect l="l" t="t" r="r" b="b"/>
              <a:pathLst>
                <a:path w="3861434" h="427990">
                  <a:moveTo>
                    <a:pt x="3860803" y="416560"/>
                  </a:moveTo>
                  <a:lnTo>
                    <a:pt x="0" y="416560"/>
                  </a:lnTo>
                  <a:lnTo>
                    <a:pt x="0" y="427990"/>
                  </a:lnTo>
                  <a:lnTo>
                    <a:pt x="3860803" y="427990"/>
                  </a:lnTo>
                  <a:lnTo>
                    <a:pt x="3860803" y="416560"/>
                  </a:lnTo>
                  <a:close/>
                </a:path>
                <a:path w="3861434" h="427990">
                  <a:moveTo>
                    <a:pt x="1082794" y="0"/>
                  </a:moveTo>
                  <a:lnTo>
                    <a:pt x="1027814" y="1270"/>
                  </a:lnTo>
                  <a:lnTo>
                    <a:pt x="973505" y="3810"/>
                  </a:lnTo>
                  <a:lnTo>
                    <a:pt x="919926" y="7620"/>
                  </a:lnTo>
                  <a:lnTo>
                    <a:pt x="867135" y="13970"/>
                  </a:lnTo>
                  <a:lnTo>
                    <a:pt x="815191" y="21590"/>
                  </a:lnTo>
                  <a:lnTo>
                    <a:pt x="764153" y="30480"/>
                  </a:lnTo>
                  <a:lnTo>
                    <a:pt x="665029" y="53340"/>
                  </a:lnTo>
                  <a:lnTo>
                    <a:pt x="617060" y="67310"/>
                  </a:lnTo>
                  <a:lnTo>
                    <a:pt x="570232" y="82550"/>
                  </a:lnTo>
                  <a:lnTo>
                    <a:pt x="524602" y="100330"/>
                  </a:lnTo>
                  <a:lnTo>
                    <a:pt x="480231" y="118110"/>
                  </a:lnTo>
                  <a:lnTo>
                    <a:pt x="437177" y="137160"/>
                  </a:lnTo>
                  <a:lnTo>
                    <a:pt x="395498" y="157480"/>
                  </a:lnTo>
                  <a:lnTo>
                    <a:pt x="355253" y="179070"/>
                  </a:lnTo>
                  <a:lnTo>
                    <a:pt x="316501" y="203200"/>
                  </a:lnTo>
                  <a:lnTo>
                    <a:pt x="279300" y="227330"/>
                  </a:lnTo>
                  <a:lnTo>
                    <a:pt x="239701" y="255270"/>
                  </a:lnTo>
                  <a:lnTo>
                    <a:pt x="202191" y="285750"/>
                  </a:lnTo>
                  <a:lnTo>
                    <a:pt x="166854" y="316230"/>
                  </a:lnTo>
                  <a:lnTo>
                    <a:pt x="133773" y="349250"/>
                  </a:lnTo>
                  <a:lnTo>
                    <a:pt x="103031" y="382270"/>
                  </a:lnTo>
                  <a:lnTo>
                    <a:pt x="74709" y="416560"/>
                  </a:lnTo>
                  <a:lnTo>
                    <a:pt x="107682" y="416560"/>
                  </a:lnTo>
                  <a:lnTo>
                    <a:pt x="142260" y="377190"/>
                  </a:lnTo>
                  <a:lnTo>
                    <a:pt x="180229" y="339090"/>
                  </a:lnTo>
                  <a:lnTo>
                    <a:pt x="221460" y="302260"/>
                  </a:lnTo>
                  <a:lnTo>
                    <a:pt x="265825" y="267970"/>
                  </a:lnTo>
                  <a:lnTo>
                    <a:pt x="313194" y="234950"/>
                  </a:lnTo>
                  <a:lnTo>
                    <a:pt x="606994" y="234950"/>
                  </a:lnTo>
                  <a:lnTo>
                    <a:pt x="604002" y="232410"/>
                  </a:lnTo>
                  <a:lnTo>
                    <a:pt x="603280" y="229870"/>
                  </a:lnTo>
                  <a:lnTo>
                    <a:pt x="608358" y="224790"/>
                  </a:lnTo>
                  <a:lnTo>
                    <a:pt x="613497" y="219710"/>
                  </a:lnTo>
                  <a:lnTo>
                    <a:pt x="615579" y="217170"/>
                  </a:lnTo>
                  <a:lnTo>
                    <a:pt x="580244" y="217170"/>
                  </a:lnTo>
                  <a:lnTo>
                    <a:pt x="538988" y="215900"/>
                  </a:lnTo>
                  <a:lnTo>
                    <a:pt x="521690" y="215900"/>
                  </a:lnTo>
                  <a:lnTo>
                    <a:pt x="371255" y="210820"/>
                  </a:lnTo>
                  <a:lnTo>
                    <a:pt x="364093" y="204470"/>
                  </a:lnTo>
                  <a:lnTo>
                    <a:pt x="386994" y="191770"/>
                  </a:lnTo>
                  <a:lnTo>
                    <a:pt x="458666" y="156210"/>
                  </a:lnTo>
                  <a:lnTo>
                    <a:pt x="501560" y="137160"/>
                  </a:lnTo>
                  <a:lnTo>
                    <a:pt x="545779" y="119380"/>
                  </a:lnTo>
                  <a:lnTo>
                    <a:pt x="591262" y="102870"/>
                  </a:lnTo>
                  <a:lnTo>
                    <a:pt x="637949" y="88900"/>
                  </a:lnTo>
                  <a:lnTo>
                    <a:pt x="665952" y="88900"/>
                  </a:lnTo>
                  <a:lnTo>
                    <a:pt x="660911" y="86360"/>
                  </a:lnTo>
                  <a:lnTo>
                    <a:pt x="665875" y="80010"/>
                  </a:lnTo>
                  <a:lnTo>
                    <a:pt x="673110" y="78740"/>
                  </a:lnTo>
                  <a:lnTo>
                    <a:pt x="680419" y="76200"/>
                  </a:lnTo>
                  <a:lnTo>
                    <a:pt x="687643" y="74930"/>
                  </a:lnTo>
                  <a:lnTo>
                    <a:pt x="705657" y="74930"/>
                  </a:lnTo>
                  <a:lnTo>
                    <a:pt x="702030" y="71120"/>
                  </a:lnTo>
                  <a:lnTo>
                    <a:pt x="734433" y="63500"/>
                  </a:lnTo>
                  <a:lnTo>
                    <a:pt x="834320" y="44450"/>
                  </a:lnTo>
                  <a:lnTo>
                    <a:pt x="925175" y="44450"/>
                  </a:lnTo>
                  <a:lnTo>
                    <a:pt x="959036" y="36830"/>
                  </a:lnTo>
                  <a:lnTo>
                    <a:pt x="999459" y="30480"/>
                  </a:lnTo>
                  <a:lnTo>
                    <a:pt x="1040734" y="26670"/>
                  </a:lnTo>
                  <a:lnTo>
                    <a:pt x="1082794" y="25400"/>
                  </a:lnTo>
                  <a:lnTo>
                    <a:pt x="1374034" y="25400"/>
                  </a:lnTo>
                  <a:lnTo>
                    <a:pt x="1345379" y="20320"/>
                  </a:lnTo>
                  <a:lnTo>
                    <a:pt x="1294367" y="12700"/>
                  </a:lnTo>
                  <a:lnTo>
                    <a:pt x="1242547" y="7620"/>
                  </a:lnTo>
                  <a:lnTo>
                    <a:pt x="1189975" y="3810"/>
                  </a:lnTo>
                  <a:lnTo>
                    <a:pt x="1136705" y="1270"/>
                  </a:lnTo>
                  <a:lnTo>
                    <a:pt x="1082794" y="0"/>
                  </a:lnTo>
                  <a:close/>
                </a:path>
                <a:path w="3861434" h="427990">
                  <a:moveTo>
                    <a:pt x="606994" y="234950"/>
                  </a:moveTo>
                  <a:lnTo>
                    <a:pt x="313194" y="234950"/>
                  </a:lnTo>
                  <a:lnTo>
                    <a:pt x="351622" y="236220"/>
                  </a:lnTo>
                  <a:lnTo>
                    <a:pt x="407338" y="337820"/>
                  </a:lnTo>
                  <a:lnTo>
                    <a:pt x="332900" y="416560"/>
                  </a:lnTo>
                  <a:lnTo>
                    <a:pt x="350690" y="416560"/>
                  </a:lnTo>
                  <a:lnTo>
                    <a:pt x="413924" y="349250"/>
                  </a:lnTo>
                  <a:lnTo>
                    <a:pt x="428845" y="349250"/>
                  </a:lnTo>
                  <a:lnTo>
                    <a:pt x="423222" y="339090"/>
                  </a:lnTo>
                  <a:lnTo>
                    <a:pt x="433916" y="327660"/>
                  </a:lnTo>
                  <a:lnTo>
                    <a:pt x="416636" y="327660"/>
                  </a:lnTo>
                  <a:lnTo>
                    <a:pt x="366575" y="237490"/>
                  </a:lnTo>
                  <a:lnTo>
                    <a:pt x="609987" y="237490"/>
                  </a:lnTo>
                  <a:lnTo>
                    <a:pt x="606994" y="234950"/>
                  </a:lnTo>
                  <a:close/>
                </a:path>
                <a:path w="3861434" h="427990">
                  <a:moveTo>
                    <a:pt x="428845" y="349250"/>
                  </a:moveTo>
                  <a:lnTo>
                    <a:pt x="413924" y="349250"/>
                  </a:lnTo>
                  <a:lnTo>
                    <a:pt x="451221" y="416560"/>
                  </a:lnTo>
                  <a:lnTo>
                    <a:pt x="491335" y="416560"/>
                  </a:lnTo>
                  <a:lnTo>
                    <a:pt x="492286" y="414020"/>
                  </a:lnTo>
                  <a:lnTo>
                    <a:pt x="464687" y="414020"/>
                  </a:lnTo>
                  <a:lnTo>
                    <a:pt x="428845" y="349250"/>
                  </a:lnTo>
                  <a:close/>
                </a:path>
                <a:path w="3861434" h="427990">
                  <a:moveTo>
                    <a:pt x="530863" y="364490"/>
                  </a:moveTo>
                  <a:lnTo>
                    <a:pt x="512466" y="364490"/>
                  </a:lnTo>
                  <a:lnTo>
                    <a:pt x="528915" y="381000"/>
                  </a:lnTo>
                  <a:lnTo>
                    <a:pt x="495168" y="416560"/>
                  </a:lnTo>
                  <a:lnTo>
                    <a:pt x="512895" y="416560"/>
                  </a:lnTo>
                  <a:lnTo>
                    <a:pt x="538276" y="389890"/>
                  </a:lnTo>
                  <a:lnTo>
                    <a:pt x="557544" y="389890"/>
                  </a:lnTo>
                  <a:lnTo>
                    <a:pt x="547061" y="379730"/>
                  </a:lnTo>
                  <a:lnTo>
                    <a:pt x="555526" y="370840"/>
                  </a:lnTo>
                  <a:lnTo>
                    <a:pt x="537774" y="370840"/>
                  </a:lnTo>
                  <a:lnTo>
                    <a:pt x="530863" y="364490"/>
                  </a:lnTo>
                  <a:close/>
                </a:path>
                <a:path w="3861434" h="427990">
                  <a:moveTo>
                    <a:pt x="557544" y="389890"/>
                  </a:moveTo>
                  <a:lnTo>
                    <a:pt x="538276" y="389890"/>
                  </a:lnTo>
                  <a:lnTo>
                    <a:pt x="566422" y="416560"/>
                  </a:lnTo>
                  <a:lnTo>
                    <a:pt x="585060" y="416560"/>
                  </a:lnTo>
                  <a:lnTo>
                    <a:pt x="557544" y="389890"/>
                  </a:lnTo>
                  <a:close/>
                </a:path>
                <a:path w="3861434" h="427990">
                  <a:moveTo>
                    <a:pt x="623255" y="313690"/>
                  </a:moveTo>
                  <a:lnTo>
                    <a:pt x="609939" y="313690"/>
                  </a:lnTo>
                  <a:lnTo>
                    <a:pt x="634755" y="416560"/>
                  </a:lnTo>
                  <a:lnTo>
                    <a:pt x="648011" y="416560"/>
                  </a:lnTo>
                  <a:lnTo>
                    <a:pt x="623255" y="313690"/>
                  </a:lnTo>
                  <a:close/>
                </a:path>
                <a:path w="3861434" h="427990">
                  <a:moveTo>
                    <a:pt x="659755" y="280670"/>
                  </a:moveTo>
                  <a:lnTo>
                    <a:pt x="640357" y="280670"/>
                  </a:lnTo>
                  <a:lnTo>
                    <a:pt x="765693" y="387350"/>
                  </a:lnTo>
                  <a:lnTo>
                    <a:pt x="768960" y="416560"/>
                  </a:lnTo>
                  <a:lnTo>
                    <a:pt x="781934" y="416560"/>
                  </a:lnTo>
                  <a:lnTo>
                    <a:pt x="780007" y="398780"/>
                  </a:lnTo>
                  <a:lnTo>
                    <a:pt x="799295" y="398780"/>
                  </a:lnTo>
                  <a:lnTo>
                    <a:pt x="777955" y="381000"/>
                  </a:lnTo>
                  <a:lnTo>
                    <a:pt x="776562" y="368300"/>
                  </a:lnTo>
                  <a:lnTo>
                    <a:pt x="763641" y="368300"/>
                  </a:lnTo>
                  <a:lnTo>
                    <a:pt x="659755" y="280670"/>
                  </a:lnTo>
                  <a:close/>
                </a:path>
                <a:path w="3861434" h="427990">
                  <a:moveTo>
                    <a:pt x="799295" y="398780"/>
                  </a:moveTo>
                  <a:lnTo>
                    <a:pt x="780007" y="398780"/>
                  </a:lnTo>
                  <a:lnTo>
                    <a:pt x="800645" y="416560"/>
                  </a:lnTo>
                  <a:lnTo>
                    <a:pt x="820634" y="416560"/>
                  </a:lnTo>
                  <a:lnTo>
                    <a:pt x="799295" y="398780"/>
                  </a:lnTo>
                  <a:close/>
                </a:path>
                <a:path w="3861434" h="427990">
                  <a:moveTo>
                    <a:pt x="768699" y="162560"/>
                  </a:moveTo>
                  <a:lnTo>
                    <a:pt x="753997" y="162560"/>
                  </a:lnTo>
                  <a:lnTo>
                    <a:pt x="879617" y="416560"/>
                  </a:lnTo>
                  <a:lnTo>
                    <a:pt x="893648" y="416560"/>
                  </a:lnTo>
                  <a:lnTo>
                    <a:pt x="768699" y="162560"/>
                  </a:lnTo>
                  <a:close/>
                </a:path>
                <a:path w="3861434" h="427990">
                  <a:moveTo>
                    <a:pt x="783903" y="158750"/>
                  </a:moveTo>
                  <a:lnTo>
                    <a:pt x="766824" y="158750"/>
                  </a:lnTo>
                  <a:lnTo>
                    <a:pt x="893648" y="294640"/>
                  </a:lnTo>
                  <a:lnTo>
                    <a:pt x="893648" y="416560"/>
                  </a:lnTo>
                  <a:lnTo>
                    <a:pt x="919532" y="416560"/>
                  </a:lnTo>
                  <a:lnTo>
                    <a:pt x="919532" y="275590"/>
                  </a:lnTo>
                  <a:lnTo>
                    <a:pt x="893648" y="275590"/>
                  </a:lnTo>
                  <a:lnTo>
                    <a:pt x="783903" y="158750"/>
                  </a:lnTo>
                  <a:close/>
                </a:path>
                <a:path w="3861434" h="427990">
                  <a:moveTo>
                    <a:pt x="1374034" y="25400"/>
                  </a:moveTo>
                  <a:lnTo>
                    <a:pt x="1082794" y="25400"/>
                  </a:lnTo>
                  <a:lnTo>
                    <a:pt x="1124807" y="26670"/>
                  </a:lnTo>
                  <a:lnTo>
                    <a:pt x="1166061" y="30480"/>
                  </a:lnTo>
                  <a:lnTo>
                    <a:pt x="1206478" y="36830"/>
                  </a:lnTo>
                  <a:lnTo>
                    <a:pt x="1245983" y="45720"/>
                  </a:lnTo>
                  <a:lnTo>
                    <a:pt x="1245983" y="416560"/>
                  </a:lnTo>
                  <a:lnTo>
                    <a:pt x="1271856" y="416560"/>
                  </a:lnTo>
                  <a:lnTo>
                    <a:pt x="1271856" y="294640"/>
                  </a:lnTo>
                  <a:lnTo>
                    <a:pt x="1289635" y="275590"/>
                  </a:lnTo>
                  <a:lnTo>
                    <a:pt x="1271856" y="275590"/>
                  </a:lnTo>
                  <a:lnTo>
                    <a:pt x="1271856" y="52070"/>
                  </a:lnTo>
                  <a:lnTo>
                    <a:pt x="1350022" y="52070"/>
                  </a:lnTo>
                  <a:lnTo>
                    <a:pt x="1331268" y="44450"/>
                  </a:lnTo>
                  <a:lnTo>
                    <a:pt x="1460838" y="44450"/>
                  </a:lnTo>
                  <a:lnTo>
                    <a:pt x="1395526" y="29210"/>
                  </a:lnTo>
                  <a:lnTo>
                    <a:pt x="1374034" y="25400"/>
                  </a:lnTo>
                  <a:close/>
                </a:path>
                <a:path w="3861434" h="427990">
                  <a:moveTo>
                    <a:pt x="1428820" y="158750"/>
                  </a:moveTo>
                  <a:lnTo>
                    <a:pt x="1398679" y="158750"/>
                  </a:lnTo>
                  <a:lnTo>
                    <a:pt x="1271856" y="416560"/>
                  </a:lnTo>
                  <a:lnTo>
                    <a:pt x="1285960" y="416560"/>
                  </a:lnTo>
                  <a:lnTo>
                    <a:pt x="1411517" y="162560"/>
                  </a:lnTo>
                  <a:lnTo>
                    <a:pt x="1432375" y="162560"/>
                  </a:lnTo>
                  <a:lnTo>
                    <a:pt x="1428820" y="158750"/>
                  </a:lnTo>
                  <a:close/>
                </a:path>
                <a:path w="3861434" h="427990">
                  <a:moveTo>
                    <a:pt x="1432375" y="162560"/>
                  </a:moveTo>
                  <a:lnTo>
                    <a:pt x="1411517" y="162560"/>
                  </a:lnTo>
                  <a:lnTo>
                    <a:pt x="1387549" y="381000"/>
                  </a:lnTo>
                  <a:lnTo>
                    <a:pt x="1344807" y="416560"/>
                  </a:lnTo>
                  <a:lnTo>
                    <a:pt x="1364858" y="416560"/>
                  </a:lnTo>
                  <a:lnTo>
                    <a:pt x="1385497" y="398780"/>
                  </a:lnTo>
                  <a:lnTo>
                    <a:pt x="1398542" y="398780"/>
                  </a:lnTo>
                  <a:lnTo>
                    <a:pt x="1399821" y="387350"/>
                  </a:lnTo>
                  <a:lnTo>
                    <a:pt x="1422200" y="368300"/>
                  </a:lnTo>
                  <a:lnTo>
                    <a:pt x="1401873" y="368300"/>
                  </a:lnTo>
                  <a:lnTo>
                    <a:pt x="1423422" y="172720"/>
                  </a:lnTo>
                  <a:lnTo>
                    <a:pt x="1441855" y="172720"/>
                  </a:lnTo>
                  <a:lnTo>
                    <a:pt x="1432375" y="162560"/>
                  </a:lnTo>
                  <a:close/>
                </a:path>
                <a:path w="3861434" h="427990">
                  <a:moveTo>
                    <a:pt x="1398542" y="398780"/>
                  </a:moveTo>
                  <a:lnTo>
                    <a:pt x="1385497" y="398780"/>
                  </a:lnTo>
                  <a:lnTo>
                    <a:pt x="1383580" y="416560"/>
                  </a:lnTo>
                  <a:lnTo>
                    <a:pt x="1396554" y="416560"/>
                  </a:lnTo>
                  <a:lnTo>
                    <a:pt x="1398542" y="398780"/>
                  </a:lnTo>
                  <a:close/>
                </a:path>
                <a:path w="3861434" h="427990">
                  <a:moveTo>
                    <a:pt x="1542430" y="280670"/>
                  </a:moveTo>
                  <a:lnTo>
                    <a:pt x="1525147" y="280670"/>
                  </a:lnTo>
                  <a:lnTo>
                    <a:pt x="1545000" y="302260"/>
                  </a:lnTo>
                  <a:lnTo>
                    <a:pt x="1517493" y="416560"/>
                  </a:lnTo>
                  <a:lnTo>
                    <a:pt x="1530749" y="416560"/>
                  </a:lnTo>
                  <a:lnTo>
                    <a:pt x="1555554" y="313690"/>
                  </a:lnTo>
                  <a:lnTo>
                    <a:pt x="1573609" y="313690"/>
                  </a:lnTo>
                  <a:lnTo>
                    <a:pt x="1559177" y="298450"/>
                  </a:lnTo>
                  <a:lnTo>
                    <a:pt x="1561934" y="287020"/>
                  </a:lnTo>
                  <a:lnTo>
                    <a:pt x="1548623" y="287020"/>
                  </a:lnTo>
                  <a:lnTo>
                    <a:pt x="1542430" y="280670"/>
                  </a:lnTo>
                  <a:close/>
                </a:path>
                <a:path w="3861434" h="427990">
                  <a:moveTo>
                    <a:pt x="1573609" y="313690"/>
                  </a:moveTo>
                  <a:lnTo>
                    <a:pt x="1555554" y="313690"/>
                  </a:lnTo>
                  <a:lnTo>
                    <a:pt x="1618442" y="379730"/>
                  </a:lnTo>
                  <a:lnTo>
                    <a:pt x="1580444" y="416560"/>
                  </a:lnTo>
                  <a:lnTo>
                    <a:pt x="1599092" y="416560"/>
                  </a:lnTo>
                  <a:lnTo>
                    <a:pt x="1627238" y="389890"/>
                  </a:lnTo>
                  <a:lnTo>
                    <a:pt x="1645025" y="389890"/>
                  </a:lnTo>
                  <a:lnTo>
                    <a:pt x="1636588" y="381000"/>
                  </a:lnTo>
                  <a:lnTo>
                    <a:pt x="1646711" y="370840"/>
                  </a:lnTo>
                  <a:lnTo>
                    <a:pt x="1627730" y="370840"/>
                  </a:lnTo>
                  <a:lnTo>
                    <a:pt x="1573609" y="313690"/>
                  </a:lnTo>
                  <a:close/>
                </a:path>
                <a:path w="3861434" h="427990">
                  <a:moveTo>
                    <a:pt x="1645025" y="389890"/>
                  </a:moveTo>
                  <a:lnTo>
                    <a:pt x="1627238" y="389890"/>
                  </a:lnTo>
                  <a:lnTo>
                    <a:pt x="1652609" y="416560"/>
                  </a:lnTo>
                  <a:lnTo>
                    <a:pt x="1670336" y="416560"/>
                  </a:lnTo>
                  <a:lnTo>
                    <a:pt x="1645025" y="389890"/>
                  </a:lnTo>
                  <a:close/>
                </a:path>
                <a:path w="3861434" h="427990">
                  <a:moveTo>
                    <a:pt x="1681133" y="364490"/>
                  </a:moveTo>
                  <a:lnTo>
                    <a:pt x="1653038" y="364490"/>
                  </a:lnTo>
                  <a:lnTo>
                    <a:pt x="1658860" y="377190"/>
                  </a:lnTo>
                  <a:lnTo>
                    <a:pt x="1664317" y="391160"/>
                  </a:lnTo>
                  <a:lnTo>
                    <a:pt x="1669413" y="403860"/>
                  </a:lnTo>
                  <a:lnTo>
                    <a:pt x="1674158" y="416560"/>
                  </a:lnTo>
                  <a:lnTo>
                    <a:pt x="1714282" y="416560"/>
                  </a:lnTo>
                  <a:lnTo>
                    <a:pt x="1715690" y="414020"/>
                  </a:lnTo>
                  <a:lnTo>
                    <a:pt x="1700817" y="414020"/>
                  </a:lnTo>
                  <a:lnTo>
                    <a:pt x="1694637" y="397510"/>
                  </a:lnTo>
                  <a:lnTo>
                    <a:pt x="1687891" y="379730"/>
                  </a:lnTo>
                  <a:lnTo>
                    <a:pt x="1681133" y="364490"/>
                  </a:lnTo>
                  <a:close/>
                </a:path>
                <a:path w="3861434" h="427990">
                  <a:moveTo>
                    <a:pt x="1769012" y="349250"/>
                  </a:moveTo>
                  <a:lnTo>
                    <a:pt x="1751580" y="349250"/>
                  </a:lnTo>
                  <a:lnTo>
                    <a:pt x="1790709" y="391160"/>
                  </a:lnTo>
                  <a:lnTo>
                    <a:pt x="1785390" y="397510"/>
                  </a:lnTo>
                  <a:lnTo>
                    <a:pt x="1780170" y="403860"/>
                  </a:lnTo>
                  <a:lnTo>
                    <a:pt x="1775045" y="410210"/>
                  </a:lnTo>
                  <a:lnTo>
                    <a:pt x="1770008" y="416560"/>
                  </a:lnTo>
                  <a:lnTo>
                    <a:pt x="1802971" y="416560"/>
                  </a:lnTo>
                  <a:lnTo>
                    <a:pt x="1808499" y="410210"/>
                  </a:lnTo>
                  <a:lnTo>
                    <a:pt x="1826533" y="410210"/>
                  </a:lnTo>
                  <a:lnTo>
                    <a:pt x="1816939" y="400050"/>
                  </a:lnTo>
                  <a:lnTo>
                    <a:pt x="1834517" y="381000"/>
                  </a:lnTo>
                  <a:lnTo>
                    <a:pt x="1799138" y="381000"/>
                  </a:lnTo>
                  <a:lnTo>
                    <a:pt x="1769012" y="349250"/>
                  </a:lnTo>
                  <a:close/>
                </a:path>
                <a:path w="3861434" h="427990">
                  <a:moveTo>
                    <a:pt x="1826533" y="410210"/>
                  </a:moveTo>
                  <a:lnTo>
                    <a:pt x="1808499" y="410210"/>
                  </a:lnTo>
                  <a:lnTo>
                    <a:pt x="1814813" y="416560"/>
                  </a:lnTo>
                  <a:lnTo>
                    <a:pt x="1832530" y="416560"/>
                  </a:lnTo>
                  <a:lnTo>
                    <a:pt x="1826533" y="410210"/>
                  </a:lnTo>
                  <a:close/>
                </a:path>
                <a:path w="3861434" h="427990">
                  <a:moveTo>
                    <a:pt x="1970834" y="292100"/>
                  </a:moveTo>
                  <a:lnTo>
                    <a:pt x="1930433" y="292100"/>
                  </a:lnTo>
                  <a:lnTo>
                    <a:pt x="1961356" y="317500"/>
                  </a:lnTo>
                  <a:lnTo>
                    <a:pt x="1990604" y="344170"/>
                  </a:lnTo>
                  <a:lnTo>
                    <a:pt x="2018124" y="372110"/>
                  </a:lnTo>
                  <a:lnTo>
                    <a:pt x="2043864" y="400050"/>
                  </a:lnTo>
                  <a:lnTo>
                    <a:pt x="2028262" y="416560"/>
                  </a:lnTo>
                  <a:lnTo>
                    <a:pt x="2045990" y="416560"/>
                  </a:lnTo>
                  <a:lnTo>
                    <a:pt x="2052304" y="410210"/>
                  </a:lnTo>
                  <a:lnTo>
                    <a:pt x="2085737" y="410210"/>
                  </a:lnTo>
                  <a:lnTo>
                    <a:pt x="2080591" y="403860"/>
                  </a:lnTo>
                  <a:lnTo>
                    <a:pt x="2075350" y="397510"/>
                  </a:lnTo>
                  <a:lnTo>
                    <a:pt x="2070020" y="391160"/>
                  </a:lnTo>
                  <a:lnTo>
                    <a:pt x="2079524" y="381000"/>
                  </a:lnTo>
                  <a:lnTo>
                    <a:pt x="2061654" y="381000"/>
                  </a:lnTo>
                  <a:lnTo>
                    <a:pt x="2036446" y="353060"/>
                  </a:lnTo>
                  <a:lnTo>
                    <a:pt x="2009645" y="326390"/>
                  </a:lnTo>
                  <a:lnTo>
                    <a:pt x="1981290" y="300990"/>
                  </a:lnTo>
                  <a:lnTo>
                    <a:pt x="1970834" y="292100"/>
                  </a:lnTo>
                  <a:close/>
                </a:path>
                <a:path w="3861434" h="427990">
                  <a:moveTo>
                    <a:pt x="2085737" y="410210"/>
                  </a:moveTo>
                  <a:lnTo>
                    <a:pt x="2052304" y="410210"/>
                  </a:lnTo>
                  <a:lnTo>
                    <a:pt x="2054136" y="412750"/>
                  </a:lnTo>
                  <a:lnTo>
                    <a:pt x="2055989" y="414020"/>
                  </a:lnTo>
                  <a:lnTo>
                    <a:pt x="2057822" y="416560"/>
                  </a:lnTo>
                  <a:lnTo>
                    <a:pt x="2090784" y="416560"/>
                  </a:lnTo>
                  <a:lnTo>
                    <a:pt x="2085737" y="410210"/>
                  </a:lnTo>
                  <a:close/>
                </a:path>
                <a:path w="3861434" h="427990">
                  <a:moveTo>
                    <a:pt x="2124133" y="349250"/>
                  </a:moveTo>
                  <a:lnTo>
                    <a:pt x="2109223" y="349250"/>
                  </a:lnTo>
                  <a:lnTo>
                    <a:pt x="2146521" y="416560"/>
                  </a:lnTo>
                  <a:lnTo>
                    <a:pt x="2186561" y="416560"/>
                  </a:lnTo>
                  <a:lnTo>
                    <a:pt x="2187520" y="414020"/>
                  </a:lnTo>
                  <a:lnTo>
                    <a:pt x="2159976" y="414020"/>
                  </a:lnTo>
                  <a:lnTo>
                    <a:pt x="2124133" y="349250"/>
                  </a:lnTo>
                  <a:close/>
                </a:path>
                <a:path w="3861434" h="427990">
                  <a:moveTo>
                    <a:pt x="2226162" y="364490"/>
                  </a:moveTo>
                  <a:lnTo>
                    <a:pt x="2207765" y="364490"/>
                  </a:lnTo>
                  <a:lnTo>
                    <a:pt x="2224204" y="381000"/>
                  </a:lnTo>
                  <a:lnTo>
                    <a:pt x="2190456" y="416560"/>
                  </a:lnTo>
                  <a:lnTo>
                    <a:pt x="2208184" y="416560"/>
                  </a:lnTo>
                  <a:lnTo>
                    <a:pt x="2233492" y="389890"/>
                  </a:lnTo>
                  <a:lnTo>
                    <a:pt x="2252833" y="389890"/>
                  </a:lnTo>
                  <a:lnTo>
                    <a:pt x="2242350" y="379730"/>
                  </a:lnTo>
                  <a:lnTo>
                    <a:pt x="2250816" y="370840"/>
                  </a:lnTo>
                  <a:lnTo>
                    <a:pt x="2233073" y="370840"/>
                  </a:lnTo>
                  <a:lnTo>
                    <a:pt x="2226162" y="364490"/>
                  </a:lnTo>
                  <a:close/>
                </a:path>
                <a:path w="3861434" h="427990">
                  <a:moveTo>
                    <a:pt x="2252833" y="389890"/>
                  </a:moveTo>
                  <a:lnTo>
                    <a:pt x="2233492" y="389890"/>
                  </a:lnTo>
                  <a:lnTo>
                    <a:pt x="2261711" y="416560"/>
                  </a:lnTo>
                  <a:lnTo>
                    <a:pt x="2280349" y="416560"/>
                  </a:lnTo>
                  <a:lnTo>
                    <a:pt x="2252833" y="389890"/>
                  </a:lnTo>
                  <a:close/>
                </a:path>
                <a:path w="3861434" h="427990">
                  <a:moveTo>
                    <a:pt x="2318554" y="313690"/>
                  </a:moveTo>
                  <a:lnTo>
                    <a:pt x="2305238" y="313690"/>
                  </a:lnTo>
                  <a:lnTo>
                    <a:pt x="2330044" y="416560"/>
                  </a:lnTo>
                  <a:lnTo>
                    <a:pt x="2343310" y="416560"/>
                  </a:lnTo>
                  <a:lnTo>
                    <a:pt x="2318554" y="313690"/>
                  </a:lnTo>
                  <a:close/>
                </a:path>
                <a:path w="3861434" h="427990">
                  <a:moveTo>
                    <a:pt x="2355053" y="280670"/>
                  </a:moveTo>
                  <a:lnTo>
                    <a:pt x="2335646" y="280670"/>
                  </a:lnTo>
                  <a:lnTo>
                    <a:pt x="2460982" y="387350"/>
                  </a:lnTo>
                  <a:lnTo>
                    <a:pt x="2464249" y="416560"/>
                  </a:lnTo>
                  <a:lnTo>
                    <a:pt x="2477212" y="416560"/>
                  </a:lnTo>
                  <a:lnTo>
                    <a:pt x="2475306" y="398780"/>
                  </a:lnTo>
                  <a:lnTo>
                    <a:pt x="2494588" y="398780"/>
                  </a:lnTo>
                  <a:lnTo>
                    <a:pt x="2473254" y="381000"/>
                  </a:lnTo>
                  <a:lnTo>
                    <a:pt x="2471861" y="368300"/>
                  </a:lnTo>
                  <a:lnTo>
                    <a:pt x="2458930" y="368300"/>
                  </a:lnTo>
                  <a:lnTo>
                    <a:pt x="2355053" y="280670"/>
                  </a:lnTo>
                  <a:close/>
                </a:path>
                <a:path w="3861434" h="427990">
                  <a:moveTo>
                    <a:pt x="2494588" y="398780"/>
                  </a:moveTo>
                  <a:lnTo>
                    <a:pt x="2475306" y="398780"/>
                  </a:lnTo>
                  <a:lnTo>
                    <a:pt x="2495934" y="416560"/>
                  </a:lnTo>
                  <a:lnTo>
                    <a:pt x="2515923" y="416560"/>
                  </a:lnTo>
                  <a:lnTo>
                    <a:pt x="2494588" y="398780"/>
                  </a:lnTo>
                  <a:close/>
                </a:path>
                <a:path w="3861434" h="427990">
                  <a:moveTo>
                    <a:pt x="2463987" y="162560"/>
                  </a:moveTo>
                  <a:lnTo>
                    <a:pt x="2449286" y="162560"/>
                  </a:lnTo>
                  <a:lnTo>
                    <a:pt x="2574905" y="416560"/>
                  </a:lnTo>
                  <a:lnTo>
                    <a:pt x="2588947" y="416560"/>
                  </a:lnTo>
                  <a:lnTo>
                    <a:pt x="2463987" y="162560"/>
                  </a:lnTo>
                  <a:close/>
                </a:path>
                <a:path w="3861434" h="427990">
                  <a:moveTo>
                    <a:pt x="2479137" y="158750"/>
                  </a:moveTo>
                  <a:lnTo>
                    <a:pt x="2462113" y="158750"/>
                  </a:lnTo>
                  <a:lnTo>
                    <a:pt x="2588947" y="294640"/>
                  </a:lnTo>
                  <a:lnTo>
                    <a:pt x="2588947" y="416560"/>
                  </a:lnTo>
                  <a:lnTo>
                    <a:pt x="2614820" y="416560"/>
                  </a:lnTo>
                  <a:lnTo>
                    <a:pt x="2614820" y="275590"/>
                  </a:lnTo>
                  <a:lnTo>
                    <a:pt x="2588947" y="275590"/>
                  </a:lnTo>
                  <a:lnTo>
                    <a:pt x="2479137" y="158750"/>
                  </a:lnTo>
                  <a:close/>
                </a:path>
                <a:path w="3861434" h="427990">
                  <a:moveTo>
                    <a:pt x="3069327" y="25400"/>
                  </a:moveTo>
                  <a:lnTo>
                    <a:pt x="2778009" y="25400"/>
                  </a:lnTo>
                  <a:lnTo>
                    <a:pt x="2820106" y="26670"/>
                  </a:lnTo>
                  <a:lnTo>
                    <a:pt x="2861377" y="30480"/>
                  </a:lnTo>
                  <a:lnTo>
                    <a:pt x="2901798" y="36830"/>
                  </a:lnTo>
                  <a:lnTo>
                    <a:pt x="2941271" y="45720"/>
                  </a:lnTo>
                  <a:lnTo>
                    <a:pt x="2941271" y="416560"/>
                  </a:lnTo>
                  <a:lnTo>
                    <a:pt x="2967145" y="416560"/>
                  </a:lnTo>
                  <a:lnTo>
                    <a:pt x="2967145" y="294640"/>
                  </a:lnTo>
                  <a:lnTo>
                    <a:pt x="2984924" y="275590"/>
                  </a:lnTo>
                  <a:lnTo>
                    <a:pt x="2967145" y="275590"/>
                  </a:lnTo>
                  <a:lnTo>
                    <a:pt x="2967145" y="52070"/>
                  </a:lnTo>
                  <a:lnTo>
                    <a:pt x="3045310" y="52070"/>
                  </a:lnTo>
                  <a:lnTo>
                    <a:pt x="3026557" y="44450"/>
                  </a:lnTo>
                  <a:lnTo>
                    <a:pt x="3156130" y="44450"/>
                  </a:lnTo>
                  <a:lnTo>
                    <a:pt x="3090819" y="29210"/>
                  </a:lnTo>
                  <a:lnTo>
                    <a:pt x="3069327" y="25400"/>
                  </a:lnTo>
                  <a:close/>
                </a:path>
                <a:path w="3861434" h="427990">
                  <a:moveTo>
                    <a:pt x="3124109" y="158750"/>
                  </a:moveTo>
                  <a:lnTo>
                    <a:pt x="3093968" y="158750"/>
                  </a:lnTo>
                  <a:lnTo>
                    <a:pt x="2967145" y="416560"/>
                  </a:lnTo>
                  <a:lnTo>
                    <a:pt x="2981260" y="416560"/>
                  </a:lnTo>
                  <a:lnTo>
                    <a:pt x="3106805" y="162560"/>
                  </a:lnTo>
                  <a:lnTo>
                    <a:pt x="3127664" y="162560"/>
                  </a:lnTo>
                  <a:lnTo>
                    <a:pt x="3124109" y="158750"/>
                  </a:lnTo>
                  <a:close/>
                </a:path>
                <a:path w="3861434" h="427990">
                  <a:moveTo>
                    <a:pt x="3127664" y="162560"/>
                  </a:moveTo>
                  <a:lnTo>
                    <a:pt x="3106805" y="162560"/>
                  </a:lnTo>
                  <a:lnTo>
                    <a:pt x="3082838" y="381000"/>
                  </a:lnTo>
                  <a:lnTo>
                    <a:pt x="3040095" y="416560"/>
                  </a:lnTo>
                  <a:lnTo>
                    <a:pt x="3060158" y="416560"/>
                  </a:lnTo>
                  <a:lnTo>
                    <a:pt x="3080785" y="398780"/>
                  </a:lnTo>
                  <a:lnTo>
                    <a:pt x="3093825" y="398780"/>
                  </a:lnTo>
                  <a:lnTo>
                    <a:pt x="3095099" y="387350"/>
                  </a:lnTo>
                  <a:lnTo>
                    <a:pt x="3117480" y="368300"/>
                  </a:lnTo>
                  <a:lnTo>
                    <a:pt x="3097162" y="368300"/>
                  </a:lnTo>
                  <a:lnTo>
                    <a:pt x="3118711" y="172720"/>
                  </a:lnTo>
                  <a:lnTo>
                    <a:pt x="3137144" y="172720"/>
                  </a:lnTo>
                  <a:lnTo>
                    <a:pt x="3127664" y="162560"/>
                  </a:lnTo>
                  <a:close/>
                </a:path>
                <a:path w="3861434" h="427990">
                  <a:moveTo>
                    <a:pt x="3093825" y="398780"/>
                  </a:moveTo>
                  <a:lnTo>
                    <a:pt x="3080785" y="398780"/>
                  </a:lnTo>
                  <a:lnTo>
                    <a:pt x="3078869" y="416560"/>
                  </a:lnTo>
                  <a:lnTo>
                    <a:pt x="3091843" y="416560"/>
                  </a:lnTo>
                  <a:lnTo>
                    <a:pt x="3093825" y="398780"/>
                  </a:lnTo>
                  <a:close/>
                </a:path>
                <a:path w="3861434" h="427990">
                  <a:moveTo>
                    <a:pt x="3237684" y="280670"/>
                  </a:moveTo>
                  <a:lnTo>
                    <a:pt x="3220435" y="280670"/>
                  </a:lnTo>
                  <a:lnTo>
                    <a:pt x="3240288" y="302260"/>
                  </a:lnTo>
                  <a:lnTo>
                    <a:pt x="3212792" y="416560"/>
                  </a:lnTo>
                  <a:lnTo>
                    <a:pt x="3226037" y="416560"/>
                  </a:lnTo>
                  <a:lnTo>
                    <a:pt x="3250853" y="313690"/>
                  </a:lnTo>
                  <a:lnTo>
                    <a:pt x="3268898" y="313690"/>
                  </a:lnTo>
                  <a:lnTo>
                    <a:pt x="3254466" y="298450"/>
                  </a:lnTo>
                  <a:lnTo>
                    <a:pt x="3257222" y="287020"/>
                  </a:lnTo>
                  <a:lnTo>
                    <a:pt x="3243838" y="287020"/>
                  </a:lnTo>
                  <a:lnTo>
                    <a:pt x="3237684" y="280670"/>
                  </a:lnTo>
                  <a:close/>
                </a:path>
                <a:path w="3861434" h="427990">
                  <a:moveTo>
                    <a:pt x="3268898" y="313690"/>
                  </a:moveTo>
                  <a:lnTo>
                    <a:pt x="3250853" y="313690"/>
                  </a:lnTo>
                  <a:lnTo>
                    <a:pt x="3313731" y="379730"/>
                  </a:lnTo>
                  <a:lnTo>
                    <a:pt x="3275732" y="416560"/>
                  </a:lnTo>
                  <a:lnTo>
                    <a:pt x="3294381" y="416560"/>
                  </a:lnTo>
                  <a:lnTo>
                    <a:pt x="3322527" y="389890"/>
                  </a:lnTo>
                  <a:lnTo>
                    <a:pt x="3340317" y="389890"/>
                  </a:lnTo>
                  <a:lnTo>
                    <a:pt x="3331877" y="381000"/>
                  </a:lnTo>
                  <a:lnTo>
                    <a:pt x="3342000" y="370840"/>
                  </a:lnTo>
                  <a:lnTo>
                    <a:pt x="3323019" y="370840"/>
                  </a:lnTo>
                  <a:lnTo>
                    <a:pt x="3268898" y="313690"/>
                  </a:lnTo>
                  <a:close/>
                </a:path>
                <a:path w="3861434" h="427990">
                  <a:moveTo>
                    <a:pt x="3340317" y="389890"/>
                  </a:moveTo>
                  <a:lnTo>
                    <a:pt x="3322527" y="389890"/>
                  </a:lnTo>
                  <a:lnTo>
                    <a:pt x="3347898" y="416560"/>
                  </a:lnTo>
                  <a:lnTo>
                    <a:pt x="3365635" y="416560"/>
                  </a:lnTo>
                  <a:lnTo>
                    <a:pt x="3340317" y="389890"/>
                  </a:lnTo>
                  <a:close/>
                </a:path>
                <a:path w="3861434" h="427990">
                  <a:moveTo>
                    <a:pt x="3376421" y="364490"/>
                  </a:moveTo>
                  <a:lnTo>
                    <a:pt x="3348327" y="364490"/>
                  </a:lnTo>
                  <a:lnTo>
                    <a:pt x="3354150" y="377190"/>
                  </a:lnTo>
                  <a:lnTo>
                    <a:pt x="3359614" y="391160"/>
                  </a:lnTo>
                  <a:lnTo>
                    <a:pt x="3364733" y="403860"/>
                  </a:lnTo>
                  <a:lnTo>
                    <a:pt x="3369520" y="416560"/>
                  </a:lnTo>
                  <a:lnTo>
                    <a:pt x="3409571" y="416560"/>
                  </a:lnTo>
                  <a:lnTo>
                    <a:pt x="3410979" y="414020"/>
                  </a:lnTo>
                  <a:lnTo>
                    <a:pt x="3396106" y="414020"/>
                  </a:lnTo>
                  <a:lnTo>
                    <a:pt x="3389922" y="397510"/>
                  </a:lnTo>
                  <a:lnTo>
                    <a:pt x="3383175" y="379730"/>
                  </a:lnTo>
                  <a:lnTo>
                    <a:pt x="3376421" y="364490"/>
                  </a:lnTo>
                  <a:close/>
                </a:path>
                <a:path w="3861434" h="427990">
                  <a:moveTo>
                    <a:pt x="3464260" y="349250"/>
                  </a:moveTo>
                  <a:lnTo>
                    <a:pt x="3446868" y="349250"/>
                  </a:lnTo>
                  <a:lnTo>
                    <a:pt x="3510102" y="416560"/>
                  </a:lnTo>
                  <a:lnTo>
                    <a:pt x="3527829" y="416560"/>
                  </a:lnTo>
                  <a:lnTo>
                    <a:pt x="3464260" y="349250"/>
                  </a:lnTo>
                  <a:close/>
                </a:path>
                <a:path w="3861434" h="427990">
                  <a:moveTo>
                    <a:pt x="3592511" y="234950"/>
                  </a:moveTo>
                  <a:lnTo>
                    <a:pt x="3547672" y="234950"/>
                  </a:lnTo>
                  <a:lnTo>
                    <a:pt x="3554132" y="240030"/>
                  </a:lnTo>
                  <a:lnTo>
                    <a:pt x="3560582" y="243840"/>
                  </a:lnTo>
                  <a:lnTo>
                    <a:pt x="3566886" y="248920"/>
                  </a:lnTo>
                  <a:lnTo>
                    <a:pt x="3609516" y="279400"/>
                  </a:lnTo>
                  <a:lnTo>
                    <a:pt x="3649550" y="311150"/>
                  </a:lnTo>
                  <a:lnTo>
                    <a:pt x="3686892" y="345440"/>
                  </a:lnTo>
                  <a:lnTo>
                    <a:pt x="3721448" y="379730"/>
                  </a:lnTo>
                  <a:lnTo>
                    <a:pt x="3753121" y="416560"/>
                  </a:lnTo>
                  <a:lnTo>
                    <a:pt x="3786083" y="416560"/>
                  </a:lnTo>
                  <a:lnTo>
                    <a:pt x="3755101" y="379730"/>
                  </a:lnTo>
                  <a:lnTo>
                    <a:pt x="3721253" y="342900"/>
                  </a:lnTo>
                  <a:lnTo>
                    <a:pt x="3684644" y="307340"/>
                  </a:lnTo>
                  <a:lnTo>
                    <a:pt x="3645383" y="274320"/>
                  </a:lnTo>
                  <a:lnTo>
                    <a:pt x="3603573" y="242570"/>
                  </a:lnTo>
                  <a:lnTo>
                    <a:pt x="3592511" y="234950"/>
                  </a:lnTo>
                  <a:close/>
                </a:path>
                <a:path w="3861434" h="427990">
                  <a:moveTo>
                    <a:pt x="471072" y="307340"/>
                  </a:moveTo>
                  <a:lnTo>
                    <a:pt x="452928" y="307340"/>
                  </a:lnTo>
                  <a:lnTo>
                    <a:pt x="492833" y="346710"/>
                  </a:lnTo>
                  <a:lnTo>
                    <a:pt x="484935" y="363220"/>
                  </a:lnTo>
                  <a:lnTo>
                    <a:pt x="477617" y="379730"/>
                  </a:lnTo>
                  <a:lnTo>
                    <a:pt x="470871" y="397510"/>
                  </a:lnTo>
                  <a:lnTo>
                    <a:pt x="464687" y="414020"/>
                  </a:lnTo>
                  <a:lnTo>
                    <a:pt x="492286" y="414020"/>
                  </a:lnTo>
                  <a:lnTo>
                    <a:pt x="496087" y="403860"/>
                  </a:lnTo>
                  <a:lnTo>
                    <a:pt x="501190" y="391160"/>
                  </a:lnTo>
                  <a:lnTo>
                    <a:pt x="506648" y="377190"/>
                  </a:lnTo>
                  <a:lnTo>
                    <a:pt x="512466" y="364490"/>
                  </a:lnTo>
                  <a:lnTo>
                    <a:pt x="530863" y="364490"/>
                  </a:lnTo>
                  <a:lnTo>
                    <a:pt x="518424" y="353060"/>
                  </a:lnTo>
                  <a:lnTo>
                    <a:pt x="528840" y="334010"/>
                  </a:lnTo>
                  <a:lnTo>
                    <a:pt x="498927" y="334010"/>
                  </a:lnTo>
                  <a:lnTo>
                    <a:pt x="471072" y="307340"/>
                  </a:lnTo>
                  <a:close/>
                </a:path>
                <a:path w="3861434" h="427990">
                  <a:moveTo>
                    <a:pt x="1730143" y="307340"/>
                  </a:moveTo>
                  <a:lnTo>
                    <a:pt x="1712586" y="307340"/>
                  </a:lnTo>
                  <a:lnTo>
                    <a:pt x="1742292" y="339090"/>
                  </a:lnTo>
                  <a:lnTo>
                    <a:pt x="1700817" y="414020"/>
                  </a:lnTo>
                  <a:lnTo>
                    <a:pt x="1715690" y="414020"/>
                  </a:lnTo>
                  <a:lnTo>
                    <a:pt x="1751580" y="349250"/>
                  </a:lnTo>
                  <a:lnTo>
                    <a:pt x="1769012" y="349250"/>
                  </a:lnTo>
                  <a:lnTo>
                    <a:pt x="1758166" y="337820"/>
                  </a:lnTo>
                  <a:lnTo>
                    <a:pt x="1763746" y="327660"/>
                  </a:lnTo>
                  <a:lnTo>
                    <a:pt x="1748878" y="327660"/>
                  </a:lnTo>
                  <a:lnTo>
                    <a:pt x="1730143" y="307340"/>
                  </a:lnTo>
                  <a:close/>
                </a:path>
                <a:path w="3861434" h="427990">
                  <a:moveTo>
                    <a:pt x="2166363" y="307340"/>
                  </a:moveTo>
                  <a:lnTo>
                    <a:pt x="2148217" y="307340"/>
                  </a:lnTo>
                  <a:lnTo>
                    <a:pt x="2188121" y="346710"/>
                  </a:lnTo>
                  <a:lnTo>
                    <a:pt x="2180228" y="363220"/>
                  </a:lnTo>
                  <a:lnTo>
                    <a:pt x="2172910" y="379730"/>
                  </a:lnTo>
                  <a:lnTo>
                    <a:pt x="2166161" y="397510"/>
                  </a:lnTo>
                  <a:lnTo>
                    <a:pt x="2159976" y="414020"/>
                  </a:lnTo>
                  <a:lnTo>
                    <a:pt x="2187520" y="414020"/>
                  </a:lnTo>
                  <a:lnTo>
                    <a:pt x="2191354" y="403860"/>
                  </a:lnTo>
                  <a:lnTo>
                    <a:pt x="2196476" y="391160"/>
                  </a:lnTo>
                  <a:lnTo>
                    <a:pt x="2201941" y="377190"/>
                  </a:lnTo>
                  <a:lnTo>
                    <a:pt x="2207765" y="364490"/>
                  </a:lnTo>
                  <a:lnTo>
                    <a:pt x="2226162" y="364490"/>
                  </a:lnTo>
                  <a:lnTo>
                    <a:pt x="2213723" y="353060"/>
                  </a:lnTo>
                  <a:lnTo>
                    <a:pt x="2224132" y="334010"/>
                  </a:lnTo>
                  <a:lnTo>
                    <a:pt x="2194226" y="334010"/>
                  </a:lnTo>
                  <a:lnTo>
                    <a:pt x="2166363" y="307340"/>
                  </a:lnTo>
                  <a:close/>
                </a:path>
                <a:path w="3861434" h="427990">
                  <a:moveTo>
                    <a:pt x="3425435" y="307340"/>
                  </a:moveTo>
                  <a:lnTo>
                    <a:pt x="3407875" y="307340"/>
                  </a:lnTo>
                  <a:lnTo>
                    <a:pt x="3437581" y="339090"/>
                  </a:lnTo>
                  <a:lnTo>
                    <a:pt x="3396106" y="414020"/>
                  </a:lnTo>
                  <a:lnTo>
                    <a:pt x="3410979" y="414020"/>
                  </a:lnTo>
                  <a:lnTo>
                    <a:pt x="3446868" y="349250"/>
                  </a:lnTo>
                  <a:lnTo>
                    <a:pt x="3464260" y="349250"/>
                  </a:lnTo>
                  <a:lnTo>
                    <a:pt x="3453465" y="337820"/>
                  </a:lnTo>
                  <a:lnTo>
                    <a:pt x="3459044" y="327660"/>
                  </a:lnTo>
                  <a:lnTo>
                    <a:pt x="3444177" y="327660"/>
                  </a:lnTo>
                  <a:lnTo>
                    <a:pt x="3425435" y="307340"/>
                  </a:lnTo>
                  <a:close/>
                </a:path>
                <a:path w="3861434" h="427990">
                  <a:moveTo>
                    <a:pt x="1896874" y="234950"/>
                  </a:moveTo>
                  <a:lnTo>
                    <a:pt x="1852383" y="234950"/>
                  </a:lnTo>
                  <a:lnTo>
                    <a:pt x="1858833" y="240030"/>
                  </a:lnTo>
                  <a:lnTo>
                    <a:pt x="1865283" y="243840"/>
                  </a:lnTo>
                  <a:lnTo>
                    <a:pt x="1871597" y="248920"/>
                  </a:lnTo>
                  <a:lnTo>
                    <a:pt x="1881218" y="255270"/>
                  </a:lnTo>
                  <a:lnTo>
                    <a:pt x="1900119" y="267970"/>
                  </a:lnTo>
                  <a:lnTo>
                    <a:pt x="1909386" y="275590"/>
                  </a:lnTo>
                  <a:lnTo>
                    <a:pt x="1879498" y="300990"/>
                  </a:lnTo>
                  <a:lnTo>
                    <a:pt x="1851125" y="326390"/>
                  </a:lnTo>
                  <a:lnTo>
                    <a:pt x="1824320" y="353060"/>
                  </a:lnTo>
                  <a:lnTo>
                    <a:pt x="1799138" y="381000"/>
                  </a:lnTo>
                  <a:lnTo>
                    <a:pt x="1834517" y="381000"/>
                  </a:lnTo>
                  <a:lnTo>
                    <a:pt x="1842719" y="372110"/>
                  </a:lnTo>
                  <a:lnTo>
                    <a:pt x="1870258" y="344170"/>
                  </a:lnTo>
                  <a:lnTo>
                    <a:pt x="1899511" y="317500"/>
                  </a:lnTo>
                  <a:lnTo>
                    <a:pt x="1930433" y="292100"/>
                  </a:lnTo>
                  <a:lnTo>
                    <a:pt x="1970834" y="292100"/>
                  </a:lnTo>
                  <a:lnTo>
                    <a:pt x="1951417" y="275590"/>
                  </a:lnTo>
                  <a:lnTo>
                    <a:pt x="1965279" y="265430"/>
                  </a:lnTo>
                  <a:lnTo>
                    <a:pt x="1974117" y="259080"/>
                  </a:lnTo>
                  <a:lnTo>
                    <a:pt x="1930360" y="259080"/>
                  </a:lnTo>
                  <a:lnTo>
                    <a:pt x="1896874" y="234950"/>
                  </a:lnTo>
                  <a:close/>
                </a:path>
                <a:path w="3861434" h="427990">
                  <a:moveTo>
                    <a:pt x="2302274" y="234950"/>
                  </a:moveTo>
                  <a:lnTo>
                    <a:pt x="2008483" y="234950"/>
                  </a:lnTo>
                  <a:lnTo>
                    <a:pt x="2046911" y="236220"/>
                  </a:lnTo>
                  <a:lnTo>
                    <a:pt x="2102627" y="337820"/>
                  </a:lnTo>
                  <a:lnTo>
                    <a:pt x="2061654" y="381000"/>
                  </a:lnTo>
                  <a:lnTo>
                    <a:pt x="2079524" y="381000"/>
                  </a:lnTo>
                  <a:lnTo>
                    <a:pt x="2109223" y="349250"/>
                  </a:lnTo>
                  <a:lnTo>
                    <a:pt x="2124133" y="349250"/>
                  </a:lnTo>
                  <a:lnTo>
                    <a:pt x="2118511" y="339090"/>
                  </a:lnTo>
                  <a:lnTo>
                    <a:pt x="2129205" y="327660"/>
                  </a:lnTo>
                  <a:lnTo>
                    <a:pt x="2111925" y="327660"/>
                  </a:lnTo>
                  <a:lnTo>
                    <a:pt x="2061863" y="237490"/>
                  </a:lnTo>
                  <a:lnTo>
                    <a:pt x="2305267" y="237490"/>
                  </a:lnTo>
                  <a:lnTo>
                    <a:pt x="2302274" y="234950"/>
                  </a:lnTo>
                  <a:close/>
                </a:path>
                <a:path w="3861434" h="427990">
                  <a:moveTo>
                    <a:pt x="615971" y="242570"/>
                  </a:moveTo>
                  <a:lnTo>
                    <a:pt x="592861" y="242570"/>
                  </a:lnTo>
                  <a:lnTo>
                    <a:pt x="606327" y="298450"/>
                  </a:lnTo>
                  <a:lnTo>
                    <a:pt x="537774" y="370840"/>
                  </a:lnTo>
                  <a:lnTo>
                    <a:pt x="555526" y="370840"/>
                  </a:lnTo>
                  <a:lnTo>
                    <a:pt x="609939" y="313690"/>
                  </a:lnTo>
                  <a:lnTo>
                    <a:pt x="623255" y="313690"/>
                  </a:lnTo>
                  <a:lnTo>
                    <a:pt x="620504" y="302260"/>
                  </a:lnTo>
                  <a:lnTo>
                    <a:pt x="634518" y="287020"/>
                  </a:lnTo>
                  <a:lnTo>
                    <a:pt x="616892" y="287020"/>
                  </a:lnTo>
                  <a:lnTo>
                    <a:pt x="609091" y="254000"/>
                  </a:lnTo>
                  <a:lnTo>
                    <a:pt x="629437" y="254000"/>
                  </a:lnTo>
                  <a:lnTo>
                    <a:pt x="615971" y="242570"/>
                  </a:lnTo>
                  <a:close/>
                </a:path>
                <a:path w="3861434" h="427990">
                  <a:moveTo>
                    <a:pt x="1606600" y="242570"/>
                  </a:moveTo>
                  <a:lnTo>
                    <a:pt x="1572653" y="242570"/>
                  </a:lnTo>
                  <a:lnTo>
                    <a:pt x="1593851" y="267970"/>
                  </a:lnTo>
                  <a:lnTo>
                    <a:pt x="1613377" y="295910"/>
                  </a:lnTo>
                  <a:lnTo>
                    <a:pt x="1631148" y="323850"/>
                  </a:lnTo>
                  <a:lnTo>
                    <a:pt x="1647080" y="353060"/>
                  </a:lnTo>
                  <a:lnTo>
                    <a:pt x="1627730" y="370840"/>
                  </a:lnTo>
                  <a:lnTo>
                    <a:pt x="1646711" y="370840"/>
                  </a:lnTo>
                  <a:lnTo>
                    <a:pt x="1653038" y="364490"/>
                  </a:lnTo>
                  <a:lnTo>
                    <a:pt x="1681133" y="364490"/>
                  </a:lnTo>
                  <a:lnTo>
                    <a:pt x="1680570" y="363220"/>
                  </a:lnTo>
                  <a:lnTo>
                    <a:pt x="1672671" y="346710"/>
                  </a:lnTo>
                  <a:lnTo>
                    <a:pt x="1685547" y="334010"/>
                  </a:lnTo>
                  <a:lnTo>
                    <a:pt x="1666504" y="334010"/>
                  </a:lnTo>
                  <a:lnTo>
                    <a:pt x="1653252" y="309880"/>
                  </a:lnTo>
                  <a:lnTo>
                    <a:pt x="1638817" y="287020"/>
                  </a:lnTo>
                  <a:lnTo>
                    <a:pt x="1623250" y="264160"/>
                  </a:lnTo>
                  <a:lnTo>
                    <a:pt x="1606600" y="242570"/>
                  </a:lnTo>
                  <a:close/>
                </a:path>
                <a:path w="3861434" h="427990">
                  <a:moveTo>
                    <a:pt x="2311254" y="242570"/>
                  </a:moveTo>
                  <a:lnTo>
                    <a:pt x="2288160" y="242570"/>
                  </a:lnTo>
                  <a:lnTo>
                    <a:pt x="2301626" y="298450"/>
                  </a:lnTo>
                  <a:lnTo>
                    <a:pt x="2233073" y="370840"/>
                  </a:lnTo>
                  <a:lnTo>
                    <a:pt x="2250816" y="370840"/>
                  </a:lnTo>
                  <a:lnTo>
                    <a:pt x="2305238" y="313690"/>
                  </a:lnTo>
                  <a:lnTo>
                    <a:pt x="2318554" y="313690"/>
                  </a:lnTo>
                  <a:lnTo>
                    <a:pt x="2315803" y="302260"/>
                  </a:lnTo>
                  <a:lnTo>
                    <a:pt x="2329810" y="287020"/>
                  </a:lnTo>
                  <a:lnTo>
                    <a:pt x="2312180" y="287020"/>
                  </a:lnTo>
                  <a:lnTo>
                    <a:pt x="2304380" y="254000"/>
                  </a:lnTo>
                  <a:lnTo>
                    <a:pt x="2324725" y="254000"/>
                  </a:lnTo>
                  <a:lnTo>
                    <a:pt x="2311254" y="242570"/>
                  </a:lnTo>
                  <a:close/>
                </a:path>
                <a:path w="3861434" h="427990">
                  <a:moveTo>
                    <a:pt x="3301899" y="242570"/>
                  </a:moveTo>
                  <a:lnTo>
                    <a:pt x="3267942" y="242570"/>
                  </a:lnTo>
                  <a:lnTo>
                    <a:pt x="3289142" y="267970"/>
                  </a:lnTo>
                  <a:lnTo>
                    <a:pt x="3308667" y="295910"/>
                  </a:lnTo>
                  <a:lnTo>
                    <a:pt x="3326439" y="323850"/>
                  </a:lnTo>
                  <a:lnTo>
                    <a:pt x="3342379" y="353060"/>
                  </a:lnTo>
                  <a:lnTo>
                    <a:pt x="3323019" y="370840"/>
                  </a:lnTo>
                  <a:lnTo>
                    <a:pt x="3342000" y="370840"/>
                  </a:lnTo>
                  <a:lnTo>
                    <a:pt x="3348327" y="364490"/>
                  </a:lnTo>
                  <a:lnTo>
                    <a:pt x="3376421" y="364490"/>
                  </a:lnTo>
                  <a:lnTo>
                    <a:pt x="3375858" y="363220"/>
                  </a:lnTo>
                  <a:lnTo>
                    <a:pt x="3367960" y="346710"/>
                  </a:lnTo>
                  <a:lnTo>
                    <a:pt x="3380836" y="334010"/>
                  </a:lnTo>
                  <a:lnTo>
                    <a:pt x="3361803" y="334010"/>
                  </a:lnTo>
                  <a:lnTo>
                    <a:pt x="3348541" y="309880"/>
                  </a:lnTo>
                  <a:lnTo>
                    <a:pt x="3334105" y="287020"/>
                  </a:lnTo>
                  <a:lnTo>
                    <a:pt x="3318542" y="264160"/>
                  </a:lnTo>
                  <a:lnTo>
                    <a:pt x="3301899" y="242570"/>
                  </a:lnTo>
                  <a:close/>
                </a:path>
                <a:path w="3861434" h="427990">
                  <a:moveTo>
                    <a:pt x="755112" y="172720"/>
                  </a:moveTo>
                  <a:lnTo>
                    <a:pt x="742092" y="172720"/>
                  </a:lnTo>
                  <a:lnTo>
                    <a:pt x="763641" y="368300"/>
                  </a:lnTo>
                  <a:lnTo>
                    <a:pt x="776562" y="368300"/>
                  </a:lnTo>
                  <a:lnTo>
                    <a:pt x="755112" y="172720"/>
                  </a:lnTo>
                  <a:close/>
                </a:path>
                <a:path w="3861434" h="427990">
                  <a:moveTo>
                    <a:pt x="1441855" y="172720"/>
                  </a:moveTo>
                  <a:lnTo>
                    <a:pt x="1423422" y="172720"/>
                  </a:lnTo>
                  <a:lnTo>
                    <a:pt x="1516288" y="271780"/>
                  </a:lnTo>
                  <a:lnTo>
                    <a:pt x="1401873" y="368300"/>
                  </a:lnTo>
                  <a:lnTo>
                    <a:pt x="1422200" y="368300"/>
                  </a:lnTo>
                  <a:lnTo>
                    <a:pt x="1525147" y="280670"/>
                  </a:lnTo>
                  <a:lnTo>
                    <a:pt x="1542430" y="280670"/>
                  </a:lnTo>
                  <a:lnTo>
                    <a:pt x="1535000" y="273050"/>
                  </a:lnTo>
                  <a:lnTo>
                    <a:pt x="1552130" y="257810"/>
                  </a:lnTo>
                  <a:lnTo>
                    <a:pt x="1521252" y="257810"/>
                  </a:lnTo>
                  <a:lnTo>
                    <a:pt x="1441855" y="172720"/>
                  </a:lnTo>
                  <a:close/>
                </a:path>
                <a:path w="3861434" h="427990">
                  <a:moveTo>
                    <a:pt x="2450401" y="172720"/>
                  </a:moveTo>
                  <a:lnTo>
                    <a:pt x="2437381" y="172720"/>
                  </a:lnTo>
                  <a:lnTo>
                    <a:pt x="2458930" y="368300"/>
                  </a:lnTo>
                  <a:lnTo>
                    <a:pt x="2471861" y="368300"/>
                  </a:lnTo>
                  <a:lnTo>
                    <a:pt x="2450401" y="172720"/>
                  </a:lnTo>
                  <a:close/>
                </a:path>
                <a:path w="3861434" h="427990">
                  <a:moveTo>
                    <a:pt x="3137144" y="172720"/>
                  </a:moveTo>
                  <a:lnTo>
                    <a:pt x="3118711" y="172720"/>
                  </a:lnTo>
                  <a:lnTo>
                    <a:pt x="3211577" y="271780"/>
                  </a:lnTo>
                  <a:lnTo>
                    <a:pt x="3097162" y="368300"/>
                  </a:lnTo>
                  <a:lnTo>
                    <a:pt x="3117480" y="368300"/>
                  </a:lnTo>
                  <a:lnTo>
                    <a:pt x="3220435" y="280670"/>
                  </a:lnTo>
                  <a:lnTo>
                    <a:pt x="3237684" y="280670"/>
                  </a:lnTo>
                  <a:lnTo>
                    <a:pt x="3230299" y="273050"/>
                  </a:lnTo>
                  <a:lnTo>
                    <a:pt x="3247421" y="257810"/>
                  </a:lnTo>
                  <a:lnTo>
                    <a:pt x="3216540" y="257810"/>
                  </a:lnTo>
                  <a:lnTo>
                    <a:pt x="3137144" y="172720"/>
                  </a:lnTo>
                  <a:close/>
                </a:path>
                <a:path w="3861434" h="427990">
                  <a:moveTo>
                    <a:pt x="614475" y="241300"/>
                  </a:moveTo>
                  <a:lnTo>
                    <a:pt x="515303" y="241300"/>
                  </a:lnTo>
                  <a:lnTo>
                    <a:pt x="558904" y="242570"/>
                  </a:lnTo>
                  <a:lnTo>
                    <a:pt x="542229" y="264160"/>
                  </a:lnTo>
                  <a:lnTo>
                    <a:pt x="526661" y="287020"/>
                  </a:lnTo>
                  <a:lnTo>
                    <a:pt x="512221" y="309880"/>
                  </a:lnTo>
                  <a:lnTo>
                    <a:pt x="498927" y="334010"/>
                  </a:lnTo>
                  <a:lnTo>
                    <a:pt x="528840" y="334010"/>
                  </a:lnTo>
                  <a:lnTo>
                    <a:pt x="534395" y="323850"/>
                  </a:lnTo>
                  <a:lnTo>
                    <a:pt x="552163" y="295910"/>
                  </a:lnTo>
                  <a:lnTo>
                    <a:pt x="571671" y="267970"/>
                  </a:lnTo>
                  <a:lnTo>
                    <a:pt x="592861" y="242570"/>
                  </a:lnTo>
                  <a:lnTo>
                    <a:pt x="615971" y="242570"/>
                  </a:lnTo>
                  <a:lnTo>
                    <a:pt x="614475" y="241300"/>
                  </a:lnTo>
                  <a:close/>
                </a:path>
                <a:path w="3861434" h="427990">
                  <a:moveTo>
                    <a:pt x="1667488" y="241300"/>
                  </a:moveTo>
                  <a:lnTo>
                    <a:pt x="1650211" y="241300"/>
                  </a:lnTo>
                  <a:lnTo>
                    <a:pt x="1703728" y="298450"/>
                  </a:lnTo>
                  <a:lnTo>
                    <a:pt x="1666504" y="334010"/>
                  </a:lnTo>
                  <a:lnTo>
                    <a:pt x="1685547" y="334010"/>
                  </a:lnTo>
                  <a:lnTo>
                    <a:pt x="1712586" y="307340"/>
                  </a:lnTo>
                  <a:lnTo>
                    <a:pt x="1730143" y="307340"/>
                  </a:lnTo>
                  <a:lnTo>
                    <a:pt x="1721947" y="298450"/>
                  </a:lnTo>
                  <a:lnTo>
                    <a:pt x="1731251" y="289560"/>
                  </a:lnTo>
                  <a:lnTo>
                    <a:pt x="1713089" y="289560"/>
                  </a:lnTo>
                  <a:lnTo>
                    <a:pt x="1667488" y="241300"/>
                  </a:lnTo>
                  <a:close/>
                </a:path>
                <a:path w="3861434" h="427990">
                  <a:moveTo>
                    <a:pt x="2309758" y="241300"/>
                  </a:moveTo>
                  <a:lnTo>
                    <a:pt x="2210665" y="241300"/>
                  </a:lnTo>
                  <a:lnTo>
                    <a:pt x="2254193" y="242570"/>
                  </a:lnTo>
                  <a:lnTo>
                    <a:pt x="2237518" y="264160"/>
                  </a:lnTo>
                  <a:lnTo>
                    <a:pt x="2221951" y="287020"/>
                  </a:lnTo>
                  <a:lnTo>
                    <a:pt x="2207514" y="309880"/>
                  </a:lnTo>
                  <a:lnTo>
                    <a:pt x="2194226" y="334010"/>
                  </a:lnTo>
                  <a:lnTo>
                    <a:pt x="2224132" y="334010"/>
                  </a:lnTo>
                  <a:lnTo>
                    <a:pt x="2229684" y="323850"/>
                  </a:lnTo>
                  <a:lnTo>
                    <a:pt x="2247451" y="295910"/>
                  </a:lnTo>
                  <a:lnTo>
                    <a:pt x="2266963" y="267970"/>
                  </a:lnTo>
                  <a:lnTo>
                    <a:pt x="2288160" y="242570"/>
                  </a:lnTo>
                  <a:lnTo>
                    <a:pt x="2311254" y="242570"/>
                  </a:lnTo>
                  <a:lnTo>
                    <a:pt x="2309758" y="241300"/>
                  </a:lnTo>
                  <a:close/>
                </a:path>
                <a:path w="3861434" h="427990">
                  <a:moveTo>
                    <a:pt x="3362787" y="241300"/>
                  </a:moveTo>
                  <a:lnTo>
                    <a:pt x="3345489" y="241300"/>
                  </a:lnTo>
                  <a:lnTo>
                    <a:pt x="3399016" y="298450"/>
                  </a:lnTo>
                  <a:lnTo>
                    <a:pt x="3361803" y="334010"/>
                  </a:lnTo>
                  <a:lnTo>
                    <a:pt x="3380836" y="334010"/>
                  </a:lnTo>
                  <a:lnTo>
                    <a:pt x="3407875" y="307340"/>
                  </a:lnTo>
                  <a:lnTo>
                    <a:pt x="3425435" y="307340"/>
                  </a:lnTo>
                  <a:lnTo>
                    <a:pt x="3417236" y="298450"/>
                  </a:lnTo>
                  <a:lnTo>
                    <a:pt x="3426540" y="289560"/>
                  </a:lnTo>
                  <a:lnTo>
                    <a:pt x="3408377" y="289560"/>
                  </a:lnTo>
                  <a:lnTo>
                    <a:pt x="3362787" y="241300"/>
                  </a:lnTo>
                  <a:close/>
                </a:path>
                <a:path w="3861434" h="427990">
                  <a:moveTo>
                    <a:pt x="398972" y="237490"/>
                  </a:moveTo>
                  <a:lnTo>
                    <a:pt x="379768" y="237490"/>
                  </a:lnTo>
                  <a:lnTo>
                    <a:pt x="443557" y="298450"/>
                  </a:lnTo>
                  <a:lnTo>
                    <a:pt x="416636" y="327660"/>
                  </a:lnTo>
                  <a:lnTo>
                    <a:pt x="433916" y="327660"/>
                  </a:lnTo>
                  <a:lnTo>
                    <a:pt x="452928" y="307340"/>
                  </a:lnTo>
                  <a:lnTo>
                    <a:pt x="471072" y="307340"/>
                  </a:lnTo>
                  <a:lnTo>
                    <a:pt x="461786" y="298450"/>
                  </a:lnTo>
                  <a:lnTo>
                    <a:pt x="470111" y="289560"/>
                  </a:lnTo>
                  <a:lnTo>
                    <a:pt x="452426" y="289560"/>
                  </a:lnTo>
                  <a:lnTo>
                    <a:pt x="398972" y="237490"/>
                  </a:lnTo>
                  <a:close/>
                </a:path>
                <a:path w="3861434" h="427990">
                  <a:moveTo>
                    <a:pt x="1813268" y="237490"/>
                  </a:moveTo>
                  <a:lnTo>
                    <a:pt x="1798929" y="237490"/>
                  </a:lnTo>
                  <a:lnTo>
                    <a:pt x="1748878" y="327660"/>
                  </a:lnTo>
                  <a:lnTo>
                    <a:pt x="1763746" y="327660"/>
                  </a:lnTo>
                  <a:lnTo>
                    <a:pt x="1813268" y="237490"/>
                  </a:lnTo>
                  <a:close/>
                </a:path>
                <a:path w="3861434" h="427990">
                  <a:moveTo>
                    <a:pt x="2094260" y="237490"/>
                  </a:moveTo>
                  <a:lnTo>
                    <a:pt x="2075057" y="237490"/>
                  </a:lnTo>
                  <a:lnTo>
                    <a:pt x="2138856" y="298450"/>
                  </a:lnTo>
                  <a:lnTo>
                    <a:pt x="2111925" y="327660"/>
                  </a:lnTo>
                  <a:lnTo>
                    <a:pt x="2129205" y="327660"/>
                  </a:lnTo>
                  <a:lnTo>
                    <a:pt x="2148217" y="307340"/>
                  </a:lnTo>
                  <a:lnTo>
                    <a:pt x="2166363" y="307340"/>
                  </a:lnTo>
                  <a:lnTo>
                    <a:pt x="2157075" y="298450"/>
                  </a:lnTo>
                  <a:lnTo>
                    <a:pt x="2165411" y="289560"/>
                  </a:lnTo>
                  <a:lnTo>
                    <a:pt x="2147714" y="289560"/>
                  </a:lnTo>
                  <a:lnTo>
                    <a:pt x="2094260" y="237490"/>
                  </a:lnTo>
                  <a:close/>
                </a:path>
                <a:path w="3861434" h="427990">
                  <a:moveTo>
                    <a:pt x="3508557" y="237490"/>
                  </a:moveTo>
                  <a:lnTo>
                    <a:pt x="3494228" y="237490"/>
                  </a:lnTo>
                  <a:lnTo>
                    <a:pt x="3444177" y="327660"/>
                  </a:lnTo>
                  <a:lnTo>
                    <a:pt x="3459044" y="327660"/>
                  </a:lnTo>
                  <a:lnTo>
                    <a:pt x="3508557" y="237490"/>
                  </a:lnTo>
                  <a:close/>
                </a:path>
                <a:path w="3861434" h="427990">
                  <a:moveTo>
                    <a:pt x="609987" y="237490"/>
                  </a:moveTo>
                  <a:lnTo>
                    <a:pt x="398972" y="237490"/>
                  </a:lnTo>
                  <a:lnTo>
                    <a:pt x="498079" y="241300"/>
                  </a:lnTo>
                  <a:lnTo>
                    <a:pt x="452426" y="289560"/>
                  </a:lnTo>
                  <a:lnTo>
                    <a:pt x="470111" y="289560"/>
                  </a:lnTo>
                  <a:lnTo>
                    <a:pt x="515303" y="241300"/>
                  </a:lnTo>
                  <a:lnTo>
                    <a:pt x="614475" y="241300"/>
                  </a:lnTo>
                  <a:lnTo>
                    <a:pt x="609987" y="237490"/>
                  </a:lnTo>
                  <a:close/>
                </a:path>
                <a:path w="3861434" h="427990">
                  <a:moveTo>
                    <a:pt x="1785746" y="237490"/>
                  </a:moveTo>
                  <a:lnTo>
                    <a:pt x="1766532" y="237490"/>
                  </a:lnTo>
                  <a:lnTo>
                    <a:pt x="1713089" y="289560"/>
                  </a:lnTo>
                  <a:lnTo>
                    <a:pt x="1731251" y="289560"/>
                  </a:lnTo>
                  <a:lnTo>
                    <a:pt x="1785746" y="237490"/>
                  </a:lnTo>
                  <a:close/>
                </a:path>
                <a:path w="3861434" h="427990">
                  <a:moveTo>
                    <a:pt x="2305267" y="237490"/>
                  </a:moveTo>
                  <a:lnTo>
                    <a:pt x="2094260" y="237490"/>
                  </a:lnTo>
                  <a:lnTo>
                    <a:pt x="2193367" y="241300"/>
                  </a:lnTo>
                  <a:lnTo>
                    <a:pt x="2147714" y="289560"/>
                  </a:lnTo>
                  <a:lnTo>
                    <a:pt x="2165411" y="289560"/>
                  </a:lnTo>
                  <a:lnTo>
                    <a:pt x="2210665" y="241300"/>
                  </a:lnTo>
                  <a:lnTo>
                    <a:pt x="2309758" y="241300"/>
                  </a:lnTo>
                  <a:lnTo>
                    <a:pt x="2305267" y="237490"/>
                  </a:lnTo>
                  <a:close/>
                </a:path>
                <a:path w="3861434" h="427990">
                  <a:moveTo>
                    <a:pt x="3481035" y="237490"/>
                  </a:moveTo>
                  <a:lnTo>
                    <a:pt x="3461831" y="237490"/>
                  </a:lnTo>
                  <a:lnTo>
                    <a:pt x="3408377" y="289560"/>
                  </a:lnTo>
                  <a:lnTo>
                    <a:pt x="3426540" y="289560"/>
                  </a:lnTo>
                  <a:lnTo>
                    <a:pt x="3481035" y="237490"/>
                  </a:lnTo>
                  <a:close/>
                </a:path>
                <a:path w="3861434" h="427990">
                  <a:moveTo>
                    <a:pt x="629437" y="254000"/>
                  </a:moveTo>
                  <a:lnTo>
                    <a:pt x="609091" y="254000"/>
                  </a:lnTo>
                  <a:lnTo>
                    <a:pt x="630504" y="273050"/>
                  </a:lnTo>
                  <a:lnTo>
                    <a:pt x="616892" y="287020"/>
                  </a:lnTo>
                  <a:lnTo>
                    <a:pt x="634518" y="287020"/>
                  </a:lnTo>
                  <a:lnTo>
                    <a:pt x="640357" y="280670"/>
                  </a:lnTo>
                  <a:lnTo>
                    <a:pt x="659755" y="280670"/>
                  </a:lnTo>
                  <a:lnTo>
                    <a:pt x="649215" y="271780"/>
                  </a:lnTo>
                  <a:lnTo>
                    <a:pt x="662313" y="257810"/>
                  </a:lnTo>
                  <a:lnTo>
                    <a:pt x="644252" y="257810"/>
                  </a:lnTo>
                  <a:lnTo>
                    <a:pt x="643878" y="255270"/>
                  </a:lnTo>
                  <a:lnTo>
                    <a:pt x="630933" y="255270"/>
                  </a:lnTo>
                  <a:lnTo>
                    <a:pt x="629437" y="254000"/>
                  </a:lnTo>
                  <a:close/>
                </a:path>
                <a:path w="3861434" h="427990">
                  <a:moveTo>
                    <a:pt x="1569897" y="254000"/>
                  </a:moveTo>
                  <a:lnTo>
                    <a:pt x="1556413" y="254000"/>
                  </a:lnTo>
                  <a:lnTo>
                    <a:pt x="1548623" y="287020"/>
                  </a:lnTo>
                  <a:lnTo>
                    <a:pt x="1561934" y="287020"/>
                  </a:lnTo>
                  <a:lnTo>
                    <a:pt x="1569897" y="254000"/>
                  </a:lnTo>
                  <a:close/>
                </a:path>
                <a:path w="3861434" h="427990">
                  <a:moveTo>
                    <a:pt x="2324725" y="254000"/>
                  </a:moveTo>
                  <a:lnTo>
                    <a:pt x="2304380" y="254000"/>
                  </a:lnTo>
                  <a:lnTo>
                    <a:pt x="2325793" y="273050"/>
                  </a:lnTo>
                  <a:lnTo>
                    <a:pt x="2312180" y="287020"/>
                  </a:lnTo>
                  <a:lnTo>
                    <a:pt x="2329810" y="287020"/>
                  </a:lnTo>
                  <a:lnTo>
                    <a:pt x="2335646" y="280670"/>
                  </a:lnTo>
                  <a:lnTo>
                    <a:pt x="2355053" y="280670"/>
                  </a:lnTo>
                  <a:lnTo>
                    <a:pt x="2344515" y="271780"/>
                  </a:lnTo>
                  <a:lnTo>
                    <a:pt x="2357611" y="257810"/>
                  </a:lnTo>
                  <a:lnTo>
                    <a:pt x="2339551" y="257810"/>
                  </a:lnTo>
                  <a:lnTo>
                    <a:pt x="2339177" y="255270"/>
                  </a:lnTo>
                  <a:lnTo>
                    <a:pt x="2326222" y="255270"/>
                  </a:lnTo>
                  <a:lnTo>
                    <a:pt x="2324725" y="254000"/>
                  </a:lnTo>
                  <a:close/>
                </a:path>
                <a:path w="3861434" h="427990">
                  <a:moveTo>
                    <a:pt x="3265185" y="254000"/>
                  </a:moveTo>
                  <a:lnTo>
                    <a:pt x="3251702" y="254000"/>
                  </a:lnTo>
                  <a:lnTo>
                    <a:pt x="3243838" y="287020"/>
                  </a:lnTo>
                  <a:lnTo>
                    <a:pt x="3257222" y="287020"/>
                  </a:lnTo>
                  <a:lnTo>
                    <a:pt x="3265185" y="254000"/>
                  </a:lnTo>
                  <a:close/>
                </a:path>
                <a:path w="3861434" h="427990">
                  <a:moveTo>
                    <a:pt x="919532" y="52070"/>
                  </a:moveTo>
                  <a:lnTo>
                    <a:pt x="893648" y="52070"/>
                  </a:lnTo>
                  <a:lnTo>
                    <a:pt x="893648" y="275590"/>
                  </a:lnTo>
                  <a:lnTo>
                    <a:pt x="919532" y="275590"/>
                  </a:lnTo>
                  <a:lnTo>
                    <a:pt x="919532" y="52070"/>
                  </a:lnTo>
                  <a:close/>
                </a:path>
                <a:path w="3861434" h="427990">
                  <a:moveTo>
                    <a:pt x="1350022" y="52070"/>
                  </a:moveTo>
                  <a:lnTo>
                    <a:pt x="1271856" y="52070"/>
                  </a:lnTo>
                  <a:lnTo>
                    <a:pt x="1318679" y="67310"/>
                  </a:lnTo>
                  <a:lnTo>
                    <a:pt x="1333886" y="73660"/>
                  </a:lnTo>
                  <a:lnTo>
                    <a:pt x="1332189" y="74930"/>
                  </a:lnTo>
                  <a:lnTo>
                    <a:pt x="1395988" y="143510"/>
                  </a:lnTo>
                  <a:lnTo>
                    <a:pt x="1271856" y="275590"/>
                  </a:lnTo>
                  <a:lnTo>
                    <a:pt x="1289635" y="275590"/>
                  </a:lnTo>
                  <a:lnTo>
                    <a:pt x="1398679" y="158750"/>
                  </a:lnTo>
                  <a:lnTo>
                    <a:pt x="1428820" y="158750"/>
                  </a:lnTo>
                  <a:lnTo>
                    <a:pt x="1425265" y="154940"/>
                  </a:lnTo>
                  <a:lnTo>
                    <a:pt x="1426898" y="140970"/>
                  </a:lnTo>
                  <a:lnTo>
                    <a:pt x="1440610" y="133350"/>
                  </a:lnTo>
                  <a:lnTo>
                    <a:pt x="1404847" y="133350"/>
                  </a:lnTo>
                  <a:lnTo>
                    <a:pt x="1358126" y="83820"/>
                  </a:lnTo>
                  <a:lnTo>
                    <a:pt x="1415784" y="83820"/>
                  </a:lnTo>
                  <a:lnTo>
                    <a:pt x="1413433" y="82550"/>
                  </a:lnTo>
                  <a:lnTo>
                    <a:pt x="1386794" y="68580"/>
                  </a:lnTo>
                  <a:lnTo>
                    <a:pt x="1359398" y="55880"/>
                  </a:lnTo>
                  <a:lnTo>
                    <a:pt x="1350022" y="52070"/>
                  </a:lnTo>
                  <a:close/>
                </a:path>
                <a:path w="3861434" h="427990">
                  <a:moveTo>
                    <a:pt x="2614820" y="52070"/>
                  </a:moveTo>
                  <a:lnTo>
                    <a:pt x="2588947" y="52070"/>
                  </a:lnTo>
                  <a:lnTo>
                    <a:pt x="2588947" y="275590"/>
                  </a:lnTo>
                  <a:lnTo>
                    <a:pt x="2614820" y="275590"/>
                  </a:lnTo>
                  <a:lnTo>
                    <a:pt x="2614820" y="52070"/>
                  </a:lnTo>
                  <a:close/>
                </a:path>
                <a:path w="3861434" h="427990">
                  <a:moveTo>
                    <a:pt x="3045310" y="52070"/>
                  </a:moveTo>
                  <a:lnTo>
                    <a:pt x="2967145" y="52070"/>
                  </a:lnTo>
                  <a:lnTo>
                    <a:pt x="3013974" y="67310"/>
                  </a:lnTo>
                  <a:lnTo>
                    <a:pt x="3029174" y="73660"/>
                  </a:lnTo>
                  <a:lnTo>
                    <a:pt x="3027478" y="74930"/>
                  </a:lnTo>
                  <a:lnTo>
                    <a:pt x="3091204" y="143510"/>
                  </a:lnTo>
                  <a:lnTo>
                    <a:pt x="2967145" y="275590"/>
                  </a:lnTo>
                  <a:lnTo>
                    <a:pt x="2984924" y="275590"/>
                  </a:lnTo>
                  <a:lnTo>
                    <a:pt x="3093968" y="158750"/>
                  </a:lnTo>
                  <a:lnTo>
                    <a:pt x="3124109" y="158750"/>
                  </a:lnTo>
                  <a:lnTo>
                    <a:pt x="3120554" y="154940"/>
                  </a:lnTo>
                  <a:lnTo>
                    <a:pt x="3122187" y="140970"/>
                  </a:lnTo>
                  <a:lnTo>
                    <a:pt x="3135899" y="133350"/>
                  </a:lnTo>
                  <a:lnTo>
                    <a:pt x="3100135" y="133350"/>
                  </a:lnTo>
                  <a:lnTo>
                    <a:pt x="3053414" y="83820"/>
                  </a:lnTo>
                  <a:lnTo>
                    <a:pt x="3111078" y="83820"/>
                  </a:lnTo>
                  <a:lnTo>
                    <a:pt x="3108726" y="82550"/>
                  </a:lnTo>
                  <a:lnTo>
                    <a:pt x="3082084" y="68580"/>
                  </a:lnTo>
                  <a:lnTo>
                    <a:pt x="3054687" y="55880"/>
                  </a:lnTo>
                  <a:lnTo>
                    <a:pt x="3045310" y="52070"/>
                  </a:lnTo>
                  <a:close/>
                </a:path>
                <a:path w="3861434" h="427990">
                  <a:moveTo>
                    <a:pt x="2778082" y="0"/>
                  </a:moveTo>
                  <a:lnTo>
                    <a:pt x="2723042" y="1270"/>
                  </a:lnTo>
                  <a:lnTo>
                    <a:pt x="2668744" y="3810"/>
                  </a:lnTo>
                  <a:lnTo>
                    <a:pt x="2615175" y="7620"/>
                  </a:lnTo>
                  <a:lnTo>
                    <a:pt x="2562393" y="13970"/>
                  </a:lnTo>
                  <a:lnTo>
                    <a:pt x="2510456" y="21590"/>
                  </a:lnTo>
                  <a:lnTo>
                    <a:pt x="2459425" y="30480"/>
                  </a:lnTo>
                  <a:lnTo>
                    <a:pt x="2360311" y="53340"/>
                  </a:lnTo>
                  <a:lnTo>
                    <a:pt x="2312347" y="67310"/>
                  </a:lnTo>
                  <a:lnTo>
                    <a:pt x="2265522" y="82550"/>
                  </a:lnTo>
                  <a:lnTo>
                    <a:pt x="2219895" y="100330"/>
                  </a:lnTo>
                  <a:lnTo>
                    <a:pt x="2175527" y="118110"/>
                  </a:lnTo>
                  <a:lnTo>
                    <a:pt x="2132474" y="137160"/>
                  </a:lnTo>
                  <a:lnTo>
                    <a:pt x="2090796" y="157480"/>
                  </a:lnTo>
                  <a:lnTo>
                    <a:pt x="2050552" y="179070"/>
                  </a:lnTo>
                  <a:lnTo>
                    <a:pt x="2011800" y="203200"/>
                  </a:lnTo>
                  <a:lnTo>
                    <a:pt x="1974599" y="227330"/>
                  </a:lnTo>
                  <a:lnTo>
                    <a:pt x="1941181" y="250190"/>
                  </a:lnTo>
                  <a:lnTo>
                    <a:pt x="1930360" y="259080"/>
                  </a:lnTo>
                  <a:lnTo>
                    <a:pt x="1974117" y="259080"/>
                  </a:lnTo>
                  <a:lnTo>
                    <a:pt x="1979420" y="255270"/>
                  </a:lnTo>
                  <a:lnTo>
                    <a:pt x="1993825" y="245110"/>
                  </a:lnTo>
                  <a:lnTo>
                    <a:pt x="2008483" y="234950"/>
                  </a:lnTo>
                  <a:lnTo>
                    <a:pt x="2302274" y="234950"/>
                  </a:lnTo>
                  <a:lnTo>
                    <a:pt x="2299280" y="232410"/>
                  </a:lnTo>
                  <a:lnTo>
                    <a:pt x="2298642" y="229870"/>
                  </a:lnTo>
                  <a:lnTo>
                    <a:pt x="2303677" y="224790"/>
                  </a:lnTo>
                  <a:lnTo>
                    <a:pt x="2308796" y="219710"/>
                  </a:lnTo>
                  <a:lnTo>
                    <a:pt x="2310876" y="217170"/>
                  </a:lnTo>
                  <a:lnTo>
                    <a:pt x="2275532" y="217170"/>
                  </a:lnTo>
                  <a:lnTo>
                    <a:pt x="2234277" y="215900"/>
                  </a:lnTo>
                  <a:lnTo>
                    <a:pt x="2216979" y="215900"/>
                  </a:lnTo>
                  <a:lnTo>
                    <a:pt x="2066554" y="210820"/>
                  </a:lnTo>
                  <a:lnTo>
                    <a:pt x="2059382" y="204470"/>
                  </a:lnTo>
                  <a:lnTo>
                    <a:pt x="2082284" y="191770"/>
                  </a:lnTo>
                  <a:lnTo>
                    <a:pt x="2153955" y="156210"/>
                  </a:lnTo>
                  <a:lnTo>
                    <a:pt x="2196853" y="137160"/>
                  </a:lnTo>
                  <a:lnTo>
                    <a:pt x="2241071" y="119380"/>
                  </a:lnTo>
                  <a:lnTo>
                    <a:pt x="2286552" y="102870"/>
                  </a:lnTo>
                  <a:lnTo>
                    <a:pt x="2333237" y="88900"/>
                  </a:lnTo>
                  <a:lnTo>
                    <a:pt x="2361252" y="88900"/>
                  </a:lnTo>
                  <a:lnTo>
                    <a:pt x="2356210" y="86360"/>
                  </a:lnTo>
                  <a:lnTo>
                    <a:pt x="2361174" y="80010"/>
                  </a:lnTo>
                  <a:lnTo>
                    <a:pt x="2368399" y="78740"/>
                  </a:lnTo>
                  <a:lnTo>
                    <a:pt x="2375707" y="76200"/>
                  </a:lnTo>
                  <a:lnTo>
                    <a:pt x="2382932" y="74930"/>
                  </a:lnTo>
                  <a:lnTo>
                    <a:pt x="2400955" y="74930"/>
                  </a:lnTo>
                  <a:lnTo>
                    <a:pt x="2397330" y="71120"/>
                  </a:lnTo>
                  <a:lnTo>
                    <a:pt x="2429732" y="63500"/>
                  </a:lnTo>
                  <a:lnTo>
                    <a:pt x="2529608" y="44450"/>
                  </a:lnTo>
                  <a:lnTo>
                    <a:pt x="2620459" y="44450"/>
                  </a:lnTo>
                  <a:lnTo>
                    <a:pt x="2654294" y="36830"/>
                  </a:lnTo>
                  <a:lnTo>
                    <a:pt x="2694715" y="30480"/>
                  </a:lnTo>
                  <a:lnTo>
                    <a:pt x="2735985" y="26670"/>
                  </a:lnTo>
                  <a:lnTo>
                    <a:pt x="2778009" y="25400"/>
                  </a:lnTo>
                  <a:lnTo>
                    <a:pt x="3069327" y="25400"/>
                  </a:lnTo>
                  <a:lnTo>
                    <a:pt x="3040672" y="20320"/>
                  </a:lnTo>
                  <a:lnTo>
                    <a:pt x="2989660" y="12700"/>
                  </a:lnTo>
                  <a:lnTo>
                    <a:pt x="2937840" y="7620"/>
                  </a:lnTo>
                  <a:lnTo>
                    <a:pt x="2885267" y="3810"/>
                  </a:lnTo>
                  <a:lnTo>
                    <a:pt x="2831996" y="1270"/>
                  </a:lnTo>
                  <a:lnTo>
                    <a:pt x="2778082" y="0"/>
                  </a:lnTo>
                  <a:close/>
                </a:path>
                <a:path w="3861434" h="427990">
                  <a:moveTo>
                    <a:pt x="758184" y="130810"/>
                  </a:moveTo>
                  <a:lnTo>
                    <a:pt x="720260" y="130810"/>
                  </a:lnTo>
                  <a:lnTo>
                    <a:pt x="738605" y="140970"/>
                  </a:lnTo>
                  <a:lnTo>
                    <a:pt x="740249" y="154940"/>
                  </a:lnTo>
                  <a:lnTo>
                    <a:pt x="644252" y="257810"/>
                  </a:lnTo>
                  <a:lnTo>
                    <a:pt x="662313" y="257810"/>
                  </a:lnTo>
                  <a:lnTo>
                    <a:pt x="742092" y="172720"/>
                  </a:lnTo>
                  <a:lnTo>
                    <a:pt x="755112" y="172720"/>
                  </a:lnTo>
                  <a:lnTo>
                    <a:pt x="753997" y="162560"/>
                  </a:lnTo>
                  <a:lnTo>
                    <a:pt x="768699" y="162560"/>
                  </a:lnTo>
                  <a:lnTo>
                    <a:pt x="766824" y="158750"/>
                  </a:lnTo>
                  <a:lnTo>
                    <a:pt x="783903" y="158750"/>
                  </a:lnTo>
                  <a:lnTo>
                    <a:pt x="769589" y="143510"/>
                  </a:lnTo>
                  <a:lnTo>
                    <a:pt x="779031" y="133350"/>
                  </a:lnTo>
                  <a:lnTo>
                    <a:pt x="760657" y="133350"/>
                  </a:lnTo>
                  <a:lnTo>
                    <a:pt x="758184" y="130810"/>
                  </a:lnTo>
                  <a:close/>
                </a:path>
                <a:path w="3861434" h="427990">
                  <a:moveTo>
                    <a:pt x="1489687" y="130810"/>
                  </a:moveTo>
                  <a:lnTo>
                    <a:pt x="1445181" y="130810"/>
                  </a:lnTo>
                  <a:lnTo>
                    <a:pt x="1465235" y="144780"/>
                  </a:lnTo>
                  <a:lnTo>
                    <a:pt x="1484652" y="158750"/>
                  </a:lnTo>
                  <a:lnTo>
                    <a:pt x="1503403" y="173990"/>
                  </a:lnTo>
                  <a:lnTo>
                    <a:pt x="1521461" y="189230"/>
                  </a:lnTo>
                  <a:lnTo>
                    <a:pt x="1524372" y="191770"/>
                  </a:lnTo>
                  <a:lnTo>
                    <a:pt x="1530037" y="198120"/>
                  </a:lnTo>
                  <a:lnTo>
                    <a:pt x="1521252" y="257810"/>
                  </a:lnTo>
                  <a:lnTo>
                    <a:pt x="1552130" y="257810"/>
                  </a:lnTo>
                  <a:lnTo>
                    <a:pt x="1554985" y="255270"/>
                  </a:lnTo>
                  <a:lnTo>
                    <a:pt x="1534571" y="255270"/>
                  </a:lnTo>
                  <a:lnTo>
                    <a:pt x="1541450" y="208280"/>
                  </a:lnTo>
                  <a:lnTo>
                    <a:pt x="1577013" y="208280"/>
                  </a:lnTo>
                  <a:lnTo>
                    <a:pt x="1575835" y="207010"/>
                  </a:lnTo>
                  <a:lnTo>
                    <a:pt x="1566165" y="196850"/>
                  </a:lnTo>
                  <a:lnTo>
                    <a:pt x="1556242" y="186690"/>
                  </a:lnTo>
                  <a:lnTo>
                    <a:pt x="1546057" y="176530"/>
                  </a:lnTo>
                  <a:lnTo>
                    <a:pt x="1547528" y="166370"/>
                  </a:lnTo>
                  <a:lnTo>
                    <a:pt x="1534508" y="166370"/>
                  </a:lnTo>
                  <a:lnTo>
                    <a:pt x="1519436" y="153670"/>
                  </a:lnTo>
                  <a:lnTo>
                    <a:pt x="1503899" y="140970"/>
                  </a:lnTo>
                  <a:lnTo>
                    <a:pt x="1489687" y="130810"/>
                  </a:lnTo>
                  <a:close/>
                </a:path>
                <a:path w="3861434" h="427990">
                  <a:moveTo>
                    <a:pt x="2453483" y="130810"/>
                  </a:moveTo>
                  <a:lnTo>
                    <a:pt x="2415549" y="130810"/>
                  </a:lnTo>
                  <a:lnTo>
                    <a:pt x="2433904" y="140970"/>
                  </a:lnTo>
                  <a:lnTo>
                    <a:pt x="2435538" y="154940"/>
                  </a:lnTo>
                  <a:lnTo>
                    <a:pt x="2339551" y="257810"/>
                  </a:lnTo>
                  <a:lnTo>
                    <a:pt x="2357611" y="257810"/>
                  </a:lnTo>
                  <a:lnTo>
                    <a:pt x="2437381" y="172720"/>
                  </a:lnTo>
                  <a:lnTo>
                    <a:pt x="2450401" y="172720"/>
                  </a:lnTo>
                  <a:lnTo>
                    <a:pt x="2449286" y="162560"/>
                  </a:lnTo>
                  <a:lnTo>
                    <a:pt x="2463987" y="162560"/>
                  </a:lnTo>
                  <a:lnTo>
                    <a:pt x="2462113" y="158750"/>
                  </a:lnTo>
                  <a:lnTo>
                    <a:pt x="2479137" y="158750"/>
                  </a:lnTo>
                  <a:lnTo>
                    <a:pt x="2464815" y="143510"/>
                  </a:lnTo>
                  <a:lnTo>
                    <a:pt x="2474266" y="133350"/>
                  </a:lnTo>
                  <a:lnTo>
                    <a:pt x="2455956" y="133350"/>
                  </a:lnTo>
                  <a:lnTo>
                    <a:pt x="2453483" y="130810"/>
                  </a:lnTo>
                  <a:close/>
                </a:path>
                <a:path w="3861434" h="427990">
                  <a:moveTo>
                    <a:pt x="3184984" y="130810"/>
                  </a:moveTo>
                  <a:lnTo>
                    <a:pt x="3140469" y="130810"/>
                  </a:lnTo>
                  <a:lnTo>
                    <a:pt x="3160555" y="144780"/>
                  </a:lnTo>
                  <a:lnTo>
                    <a:pt x="3179969" y="158750"/>
                  </a:lnTo>
                  <a:lnTo>
                    <a:pt x="3198707" y="173990"/>
                  </a:lnTo>
                  <a:lnTo>
                    <a:pt x="3216760" y="189230"/>
                  </a:lnTo>
                  <a:lnTo>
                    <a:pt x="3219661" y="191770"/>
                  </a:lnTo>
                  <a:lnTo>
                    <a:pt x="3225336" y="198120"/>
                  </a:lnTo>
                  <a:lnTo>
                    <a:pt x="3216540" y="257810"/>
                  </a:lnTo>
                  <a:lnTo>
                    <a:pt x="3247421" y="257810"/>
                  </a:lnTo>
                  <a:lnTo>
                    <a:pt x="3250275" y="255270"/>
                  </a:lnTo>
                  <a:lnTo>
                    <a:pt x="3229870" y="255270"/>
                  </a:lnTo>
                  <a:lnTo>
                    <a:pt x="3236749" y="208280"/>
                  </a:lnTo>
                  <a:lnTo>
                    <a:pt x="3272302" y="208280"/>
                  </a:lnTo>
                  <a:lnTo>
                    <a:pt x="3271122" y="207010"/>
                  </a:lnTo>
                  <a:lnTo>
                    <a:pt x="3261433" y="196850"/>
                  </a:lnTo>
                  <a:lnTo>
                    <a:pt x="3251506" y="186690"/>
                  </a:lnTo>
                  <a:lnTo>
                    <a:pt x="3241356" y="176530"/>
                  </a:lnTo>
                  <a:lnTo>
                    <a:pt x="3242827" y="166370"/>
                  </a:lnTo>
                  <a:lnTo>
                    <a:pt x="3229796" y="166370"/>
                  </a:lnTo>
                  <a:lnTo>
                    <a:pt x="3214726" y="153670"/>
                  </a:lnTo>
                  <a:lnTo>
                    <a:pt x="3199193" y="140970"/>
                  </a:lnTo>
                  <a:lnTo>
                    <a:pt x="3184984" y="130810"/>
                  </a:lnTo>
                  <a:close/>
                </a:path>
                <a:path w="3861434" h="427990">
                  <a:moveTo>
                    <a:pt x="636962" y="208280"/>
                  </a:moveTo>
                  <a:lnTo>
                    <a:pt x="623981" y="208280"/>
                  </a:lnTo>
                  <a:lnTo>
                    <a:pt x="630933" y="255270"/>
                  </a:lnTo>
                  <a:lnTo>
                    <a:pt x="643878" y="255270"/>
                  </a:lnTo>
                  <a:lnTo>
                    <a:pt x="636962" y="208280"/>
                  </a:lnTo>
                  <a:close/>
                </a:path>
                <a:path w="3861434" h="427990">
                  <a:moveTo>
                    <a:pt x="1577013" y="208280"/>
                  </a:moveTo>
                  <a:lnTo>
                    <a:pt x="1541450" y="208280"/>
                  </a:lnTo>
                  <a:lnTo>
                    <a:pt x="1546774" y="213360"/>
                  </a:lnTo>
                  <a:lnTo>
                    <a:pt x="1551993" y="219710"/>
                  </a:lnTo>
                  <a:lnTo>
                    <a:pt x="1557116" y="224790"/>
                  </a:lnTo>
                  <a:lnTo>
                    <a:pt x="1562151" y="229870"/>
                  </a:lnTo>
                  <a:lnTo>
                    <a:pt x="1561523" y="232410"/>
                  </a:lnTo>
                  <a:lnTo>
                    <a:pt x="1534571" y="255270"/>
                  </a:lnTo>
                  <a:lnTo>
                    <a:pt x="1554985" y="255270"/>
                  </a:lnTo>
                  <a:lnTo>
                    <a:pt x="1556413" y="254000"/>
                  </a:lnTo>
                  <a:lnTo>
                    <a:pt x="1569897" y="254000"/>
                  </a:lnTo>
                  <a:lnTo>
                    <a:pt x="1572653" y="242570"/>
                  </a:lnTo>
                  <a:lnTo>
                    <a:pt x="1606600" y="242570"/>
                  </a:lnTo>
                  <a:lnTo>
                    <a:pt x="1650211" y="241300"/>
                  </a:lnTo>
                  <a:lnTo>
                    <a:pt x="1667488" y="241300"/>
                  </a:lnTo>
                  <a:lnTo>
                    <a:pt x="1766532" y="237490"/>
                  </a:lnTo>
                  <a:lnTo>
                    <a:pt x="1813268" y="237490"/>
                  </a:lnTo>
                  <a:lnTo>
                    <a:pt x="1813965" y="236220"/>
                  </a:lnTo>
                  <a:lnTo>
                    <a:pt x="1852383" y="234950"/>
                  </a:lnTo>
                  <a:lnTo>
                    <a:pt x="1896874" y="234950"/>
                  </a:lnTo>
                  <a:lnTo>
                    <a:pt x="1891586" y="231140"/>
                  </a:lnTo>
                  <a:lnTo>
                    <a:pt x="1870248" y="217170"/>
                  </a:lnTo>
                  <a:lnTo>
                    <a:pt x="1585260" y="217170"/>
                  </a:lnTo>
                  <a:lnTo>
                    <a:pt x="1577013" y="208280"/>
                  </a:lnTo>
                  <a:close/>
                </a:path>
                <a:path w="3861434" h="427990">
                  <a:moveTo>
                    <a:pt x="2332253" y="208280"/>
                  </a:moveTo>
                  <a:lnTo>
                    <a:pt x="2319280" y="208280"/>
                  </a:lnTo>
                  <a:lnTo>
                    <a:pt x="2326222" y="255270"/>
                  </a:lnTo>
                  <a:lnTo>
                    <a:pt x="2339177" y="255270"/>
                  </a:lnTo>
                  <a:lnTo>
                    <a:pt x="2332253" y="208280"/>
                  </a:lnTo>
                  <a:close/>
                </a:path>
                <a:path w="3861434" h="427990">
                  <a:moveTo>
                    <a:pt x="3272302" y="208280"/>
                  </a:moveTo>
                  <a:lnTo>
                    <a:pt x="3236749" y="208280"/>
                  </a:lnTo>
                  <a:lnTo>
                    <a:pt x="3242067" y="213360"/>
                  </a:lnTo>
                  <a:lnTo>
                    <a:pt x="3247283" y="219710"/>
                  </a:lnTo>
                  <a:lnTo>
                    <a:pt x="3252404" y="224790"/>
                  </a:lnTo>
                  <a:lnTo>
                    <a:pt x="3257440" y="229870"/>
                  </a:lnTo>
                  <a:lnTo>
                    <a:pt x="3256811" y="232410"/>
                  </a:lnTo>
                  <a:lnTo>
                    <a:pt x="3229870" y="255270"/>
                  </a:lnTo>
                  <a:lnTo>
                    <a:pt x="3250275" y="255270"/>
                  </a:lnTo>
                  <a:lnTo>
                    <a:pt x="3251702" y="254000"/>
                  </a:lnTo>
                  <a:lnTo>
                    <a:pt x="3265185" y="254000"/>
                  </a:lnTo>
                  <a:lnTo>
                    <a:pt x="3267942" y="242570"/>
                  </a:lnTo>
                  <a:lnTo>
                    <a:pt x="3301899" y="242570"/>
                  </a:lnTo>
                  <a:lnTo>
                    <a:pt x="3345489" y="241300"/>
                  </a:lnTo>
                  <a:lnTo>
                    <a:pt x="3362787" y="241300"/>
                  </a:lnTo>
                  <a:lnTo>
                    <a:pt x="3461831" y="237490"/>
                  </a:lnTo>
                  <a:lnTo>
                    <a:pt x="3508557" y="237490"/>
                  </a:lnTo>
                  <a:lnTo>
                    <a:pt x="3509254" y="236220"/>
                  </a:lnTo>
                  <a:lnTo>
                    <a:pt x="3547672" y="234950"/>
                  </a:lnTo>
                  <a:lnTo>
                    <a:pt x="3592511" y="234950"/>
                  </a:lnTo>
                  <a:lnTo>
                    <a:pt x="3566698" y="217170"/>
                  </a:lnTo>
                  <a:lnTo>
                    <a:pt x="3280559" y="217170"/>
                  </a:lnTo>
                  <a:lnTo>
                    <a:pt x="3272302" y="208280"/>
                  </a:lnTo>
                  <a:close/>
                </a:path>
                <a:path w="3861434" h="427990">
                  <a:moveTo>
                    <a:pt x="626511" y="135890"/>
                  </a:moveTo>
                  <a:lnTo>
                    <a:pt x="613489" y="135890"/>
                  </a:lnTo>
                  <a:lnTo>
                    <a:pt x="619447" y="176530"/>
                  </a:lnTo>
                  <a:lnTo>
                    <a:pt x="609260" y="186690"/>
                  </a:lnTo>
                  <a:lnTo>
                    <a:pt x="599335" y="196850"/>
                  </a:lnTo>
                  <a:lnTo>
                    <a:pt x="589664" y="207010"/>
                  </a:lnTo>
                  <a:lnTo>
                    <a:pt x="580244" y="217170"/>
                  </a:lnTo>
                  <a:lnTo>
                    <a:pt x="615579" y="217170"/>
                  </a:lnTo>
                  <a:lnTo>
                    <a:pt x="618702" y="213360"/>
                  </a:lnTo>
                  <a:lnTo>
                    <a:pt x="623981" y="208280"/>
                  </a:lnTo>
                  <a:lnTo>
                    <a:pt x="636962" y="208280"/>
                  </a:lnTo>
                  <a:lnTo>
                    <a:pt x="635467" y="198120"/>
                  </a:lnTo>
                  <a:lnTo>
                    <a:pt x="641132" y="191770"/>
                  </a:lnTo>
                  <a:lnTo>
                    <a:pt x="644043" y="189230"/>
                  </a:lnTo>
                  <a:lnTo>
                    <a:pt x="662104" y="173990"/>
                  </a:lnTo>
                  <a:lnTo>
                    <a:pt x="671476" y="166370"/>
                  </a:lnTo>
                  <a:lnTo>
                    <a:pt x="630996" y="166370"/>
                  </a:lnTo>
                  <a:lnTo>
                    <a:pt x="626511" y="135890"/>
                  </a:lnTo>
                  <a:close/>
                </a:path>
                <a:path w="3861434" h="427990">
                  <a:moveTo>
                    <a:pt x="1569413" y="135890"/>
                  </a:moveTo>
                  <a:lnTo>
                    <a:pt x="1551942" y="135890"/>
                  </a:lnTo>
                  <a:lnTo>
                    <a:pt x="1626526" y="215900"/>
                  </a:lnTo>
                  <a:lnTo>
                    <a:pt x="1585260" y="217170"/>
                  </a:lnTo>
                  <a:lnTo>
                    <a:pt x="1870248" y="217170"/>
                  </a:lnTo>
                  <a:lnTo>
                    <a:pt x="1868309" y="215900"/>
                  </a:lnTo>
                  <a:lnTo>
                    <a:pt x="1643824" y="215900"/>
                  </a:lnTo>
                  <a:lnTo>
                    <a:pt x="1569413" y="135890"/>
                  </a:lnTo>
                  <a:close/>
                </a:path>
                <a:path w="3861434" h="427990">
                  <a:moveTo>
                    <a:pt x="2321799" y="135890"/>
                  </a:moveTo>
                  <a:lnTo>
                    <a:pt x="2308777" y="135890"/>
                  </a:lnTo>
                  <a:lnTo>
                    <a:pt x="2314735" y="176530"/>
                  </a:lnTo>
                  <a:lnTo>
                    <a:pt x="2304586" y="186690"/>
                  </a:lnTo>
                  <a:lnTo>
                    <a:pt x="2294659" y="196850"/>
                  </a:lnTo>
                  <a:lnTo>
                    <a:pt x="2284969" y="207010"/>
                  </a:lnTo>
                  <a:lnTo>
                    <a:pt x="2275532" y="217170"/>
                  </a:lnTo>
                  <a:lnTo>
                    <a:pt x="2310876" y="217170"/>
                  </a:lnTo>
                  <a:lnTo>
                    <a:pt x="2313996" y="213360"/>
                  </a:lnTo>
                  <a:lnTo>
                    <a:pt x="2319280" y="208280"/>
                  </a:lnTo>
                  <a:lnTo>
                    <a:pt x="2332253" y="208280"/>
                  </a:lnTo>
                  <a:lnTo>
                    <a:pt x="2330756" y="198120"/>
                  </a:lnTo>
                  <a:lnTo>
                    <a:pt x="2336431" y="191770"/>
                  </a:lnTo>
                  <a:lnTo>
                    <a:pt x="2339331" y="189230"/>
                  </a:lnTo>
                  <a:lnTo>
                    <a:pt x="2357394" y="173990"/>
                  </a:lnTo>
                  <a:lnTo>
                    <a:pt x="2366767" y="166370"/>
                  </a:lnTo>
                  <a:lnTo>
                    <a:pt x="2326285" y="166370"/>
                  </a:lnTo>
                  <a:lnTo>
                    <a:pt x="2321799" y="135890"/>
                  </a:lnTo>
                  <a:close/>
                </a:path>
                <a:path w="3861434" h="427990">
                  <a:moveTo>
                    <a:pt x="3264709" y="135890"/>
                  </a:moveTo>
                  <a:lnTo>
                    <a:pt x="3247241" y="135890"/>
                  </a:lnTo>
                  <a:lnTo>
                    <a:pt x="3321815" y="215900"/>
                  </a:lnTo>
                  <a:lnTo>
                    <a:pt x="3280559" y="217170"/>
                  </a:lnTo>
                  <a:lnTo>
                    <a:pt x="3566698" y="217170"/>
                  </a:lnTo>
                  <a:lnTo>
                    <a:pt x="3564854" y="215900"/>
                  </a:lnTo>
                  <a:lnTo>
                    <a:pt x="3339112" y="215900"/>
                  </a:lnTo>
                  <a:lnTo>
                    <a:pt x="3264709" y="135890"/>
                  </a:lnTo>
                  <a:close/>
                </a:path>
                <a:path w="3861434" h="427990">
                  <a:moveTo>
                    <a:pt x="665952" y="88900"/>
                  </a:moveTo>
                  <a:lnTo>
                    <a:pt x="639792" y="88900"/>
                  </a:lnTo>
                  <a:lnTo>
                    <a:pt x="521690" y="215900"/>
                  </a:lnTo>
                  <a:lnTo>
                    <a:pt x="538988" y="215900"/>
                  </a:lnTo>
                  <a:lnTo>
                    <a:pt x="613489" y="135890"/>
                  </a:lnTo>
                  <a:lnTo>
                    <a:pt x="626511" y="135890"/>
                  </a:lnTo>
                  <a:lnTo>
                    <a:pt x="624829" y="124460"/>
                  </a:lnTo>
                  <a:lnTo>
                    <a:pt x="651770" y="95250"/>
                  </a:lnTo>
                  <a:lnTo>
                    <a:pt x="678555" y="95250"/>
                  </a:lnTo>
                  <a:lnTo>
                    <a:pt x="665952" y="88900"/>
                  </a:lnTo>
                  <a:close/>
                </a:path>
                <a:path w="3861434" h="427990">
                  <a:moveTo>
                    <a:pt x="1610592" y="88900"/>
                  </a:moveTo>
                  <a:lnTo>
                    <a:pt x="1527492" y="88900"/>
                  </a:lnTo>
                  <a:lnTo>
                    <a:pt x="1576748" y="104140"/>
                  </a:lnTo>
                  <a:lnTo>
                    <a:pt x="1624658" y="121920"/>
                  </a:lnTo>
                  <a:lnTo>
                    <a:pt x="1671151" y="139700"/>
                  </a:lnTo>
                  <a:lnTo>
                    <a:pt x="1716157" y="160020"/>
                  </a:lnTo>
                  <a:lnTo>
                    <a:pt x="1759604" y="181610"/>
                  </a:lnTo>
                  <a:lnTo>
                    <a:pt x="1801421" y="204470"/>
                  </a:lnTo>
                  <a:lnTo>
                    <a:pt x="1794249" y="210820"/>
                  </a:lnTo>
                  <a:lnTo>
                    <a:pt x="1643824" y="215900"/>
                  </a:lnTo>
                  <a:lnTo>
                    <a:pt x="1868309" y="215900"/>
                  </a:lnTo>
                  <a:lnTo>
                    <a:pt x="1808235" y="179070"/>
                  </a:lnTo>
                  <a:lnTo>
                    <a:pt x="1763822" y="154940"/>
                  </a:lnTo>
                  <a:lnTo>
                    <a:pt x="1717696" y="132080"/>
                  </a:lnTo>
                  <a:lnTo>
                    <a:pt x="1675153" y="113030"/>
                  </a:lnTo>
                  <a:lnTo>
                    <a:pt x="1631358" y="96520"/>
                  </a:lnTo>
                  <a:lnTo>
                    <a:pt x="1610592" y="88900"/>
                  </a:lnTo>
                  <a:close/>
                </a:path>
                <a:path w="3861434" h="427990">
                  <a:moveTo>
                    <a:pt x="2361252" y="88900"/>
                  </a:moveTo>
                  <a:lnTo>
                    <a:pt x="2335080" y="88900"/>
                  </a:lnTo>
                  <a:lnTo>
                    <a:pt x="2216979" y="215900"/>
                  </a:lnTo>
                  <a:lnTo>
                    <a:pt x="2234277" y="215900"/>
                  </a:lnTo>
                  <a:lnTo>
                    <a:pt x="2308777" y="135890"/>
                  </a:lnTo>
                  <a:lnTo>
                    <a:pt x="2321799" y="135890"/>
                  </a:lnTo>
                  <a:lnTo>
                    <a:pt x="2320117" y="124460"/>
                  </a:lnTo>
                  <a:lnTo>
                    <a:pt x="2347069" y="95250"/>
                  </a:lnTo>
                  <a:lnTo>
                    <a:pt x="2373855" y="95250"/>
                  </a:lnTo>
                  <a:lnTo>
                    <a:pt x="2361252" y="88900"/>
                  </a:lnTo>
                  <a:close/>
                </a:path>
                <a:path w="3861434" h="427990">
                  <a:moveTo>
                    <a:pt x="3305881" y="88900"/>
                  </a:moveTo>
                  <a:lnTo>
                    <a:pt x="3222781" y="88900"/>
                  </a:lnTo>
                  <a:lnTo>
                    <a:pt x="3272040" y="104140"/>
                  </a:lnTo>
                  <a:lnTo>
                    <a:pt x="3319951" y="121920"/>
                  </a:lnTo>
                  <a:lnTo>
                    <a:pt x="3366443" y="139700"/>
                  </a:lnTo>
                  <a:lnTo>
                    <a:pt x="3411445" y="160020"/>
                  </a:lnTo>
                  <a:lnTo>
                    <a:pt x="3454888" y="181610"/>
                  </a:lnTo>
                  <a:lnTo>
                    <a:pt x="3496699" y="204470"/>
                  </a:lnTo>
                  <a:lnTo>
                    <a:pt x="3489548" y="210820"/>
                  </a:lnTo>
                  <a:lnTo>
                    <a:pt x="3339112" y="215900"/>
                  </a:lnTo>
                  <a:lnTo>
                    <a:pt x="3564854" y="215900"/>
                  </a:lnTo>
                  <a:lnTo>
                    <a:pt x="3512737" y="184150"/>
                  </a:lnTo>
                  <a:lnTo>
                    <a:pt x="3463922" y="157480"/>
                  </a:lnTo>
                  <a:lnTo>
                    <a:pt x="3412985" y="132080"/>
                  </a:lnTo>
                  <a:lnTo>
                    <a:pt x="3370442" y="113030"/>
                  </a:lnTo>
                  <a:lnTo>
                    <a:pt x="3326647" y="96520"/>
                  </a:lnTo>
                  <a:lnTo>
                    <a:pt x="3305881" y="88900"/>
                  </a:lnTo>
                  <a:close/>
                </a:path>
                <a:path w="3861434" h="427990">
                  <a:moveTo>
                    <a:pt x="678555" y="95250"/>
                  </a:moveTo>
                  <a:lnTo>
                    <a:pt x="651770" y="95250"/>
                  </a:lnTo>
                  <a:lnTo>
                    <a:pt x="694020" y="118110"/>
                  </a:lnTo>
                  <a:lnTo>
                    <a:pt x="677594" y="129540"/>
                  </a:lnTo>
                  <a:lnTo>
                    <a:pt x="661605" y="140970"/>
                  </a:lnTo>
                  <a:lnTo>
                    <a:pt x="646068" y="153670"/>
                  </a:lnTo>
                  <a:lnTo>
                    <a:pt x="630996" y="166370"/>
                  </a:lnTo>
                  <a:lnTo>
                    <a:pt x="671476" y="166370"/>
                  </a:lnTo>
                  <a:lnTo>
                    <a:pt x="680848" y="158750"/>
                  </a:lnTo>
                  <a:lnTo>
                    <a:pt x="700244" y="144780"/>
                  </a:lnTo>
                  <a:lnTo>
                    <a:pt x="720260" y="130810"/>
                  </a:lnTo>
                  <a:lnTo>
                    <a:pt x="758184" y="130810"/>
                  </a:lnTo>
                  <a:lnTo>
                    <a:pt x="749526" y="121920"/>
                  </a:lnTo>
                  <a:lnTo>
                    <a:pt x="748678" y="114300"/>
                  </a:lnTo>
                  <a:lnTo>
                    <a:pt x="756842" y="109220"/>
                  </a:lnTo>
                  <a:lnTo>
                    <a:pt x="706282" y="109220"/>
                  </a:lnTo>
                  <a:lnTo>
                    <a:pt x="678555" y="95250"/>
                  </a:lnTo>
                  <a:close/>
                </a:path>
                <a:path w="3861434" h="427990">
                  <a:moveTo>
                    <a:pt x="1531618" y="95250"/>
                  </a:moveTo>
                  <a:lnTo>
                    <a:pt x="1513807" y="95250"/>
                  </a:lnTo>
                  <a:lnTo>
                    <a:pt x="1540675" y="124460"/>
                  </a:lnTo>
                  <a:lnTo>
                    <a:pt x="1534508" y="166370"/>
                  </a:lnTo>
                  <a:lnTo>
                    <a:pt x="1547528" y="166370"/>
                  </a:lnTo>
                  <a:lnTo>
                    <a:pt x="1551942" y="135890"/>
                  </a:lnTo>
                  <a:lnTo>
                    <a:pt x="1569413" y="135890"/>
                  </a:lnTo>
                  <a:lnTo>
                    <a:pt x="1531618" y="95250"/>
                  </a:lnTo>
                  <a:close/>
                </a:path>
                <a:path w="3861434" h="427990">
                  <a:moveTo>
                    <a:pt x="2373855" y="95250"/>
                  </a:moveTo>
                  <a:lnTo>
                    <a:pt x="2347069" y="95250"/>
                  </a:lnTo>
                  <a:lnTo>
                    <a:pt x="2389309" y="118110"/>
                  </a:lnTo>
                  <a:lnTo>
                    <a:pt x="2372884" y="129540"/>
                  </a:lnTo>
                  <a:lnTo>
                    <a:pt x="2356898" y="140970"/>
                  </a:lnTo>
                  <a:lnTo>
                    <a:pt x="2341361" y="153670"/>
                  </a:lnTo>
                  <a:lnTo>
                    <a:pt x="2326285" y="166370"/>
                  </a:lnTo>
                  <a:lnTo>
                    <a:pt x="2366767" y="166370"/>
                  </a:lnTo>
                  <a:lnTo>
                    <a:pt x="2376141" y="158750"/>
                  </a:lnTo>
                  <a:lnTo>
                    <a:pt x="2395537" y="144780"/>
                  </a:lnTo>
                  <a:lnTo>
                    <a:pt x="2415549" y="130810"/>
                  </a:lnTo>
                  <a:lnTo>
                    <a:pt x="2453483" y="130810"/>
                  </a:lnTo>
                  <a:lnTo>
                    <a:pt x="2444826" y="121920"/>
                  </a:lnTo>
                  <a:lnTo>
                    <a:pt x="2443967" y="114300"/>
                  </a:lnTo>
                  <a:lnTo>
                    <a:pt x="2452133" y="109220"/>
                  </a:lnTo>
                  <a:lnTo>
                    <a:pt x="2401581" y="109220"/>
                  </a:lnTo>
                  <a:lnTo>
                    <a:pt x="2373855" y="95250"/>
                  </a:lnTo>
                  <a:close/>
                </a:path>
                <a:path w="3861434" h="427990">
                  <a:moveTo>
                    <a:pt x="3226916" y="95250"/>
                  </a:moveTo>
                  <a:lnTo>
                    <a:pt x="3209096" y="95250"/>
                  </a:lnTo>
                  <a:lnTo>
                    <a:pt x="3235964" y="124460"/>
                  </a:lnTo>
                  <a:lnTo>
                    <a:pt x="3229796" y="166370"/>
                  </a:lnTo>
                  <a:lnTo>
                    <a:pt x="3242827" y="166370"/>
                  </a:lnTo>
                  <a:lnTo>
                    <a:pt x="3247241" y="135890"/>
                  </a:lnTo>
                  <a:lnTo>
                    <a:pt x="3264709" y="135890"/>
                  </a:lnTo>
                  <a:lnTo>
                    <a:pt x="3226916" y="95250"/>
                  </a:lnTo>
                  <a:close/>
                </a:path>
                <a:path w="3861434" h="427990">
                  <a:moveTo>
                    <a:pt x="825063" y="83820"/>
                  </a:moveTo>
                  <a:lnTo>
                    <a:pt x="807378" y="83820"/>
                  </a:lnTo>
                  <a:lnTo>
                    <a:pt x="760657" y="133350"/>
                  </a:lnTo>
                  <a:lnTo>
                    <a:pt x="779031" y="133350"/>
                  </a:lnTo>
                  <a:lnTo>
                    <a:pt x="825063" y="83820"/>
                  </a:lnTo>
                  <a:close/>
                </a:path>
                <a:path w="3861434" h="427990">
                  <a:moveTo>
                    <a:pt x="1415784" y="83820"/>
                  </a:moveTo>
                  <a:lnTo>
                    <a:pt x="1358126" y="83820"/>
                  </a:lnTo>
                  <a:lnTo>
                    <a:pt x="1373171" y="90170"/>
                  </a:lnTo>
                  <a:lnTo>
                    <a:pt x="1402540" y="105410"/>
                  </a:lnTo>
                  <a:lnTo>
                    <a:pt x="1416825" y="114300"/>
                  </a:lnTo>
                  <a:lnTo>
                    <a:pt x="1415977" y="121920"/>
                  </a:lnTo>
                  <a:lnTo>
                    <a:pt x="1404847" y="133350"/>
                  </a:lnTo>
                  <a:lnTo>
                    <a:pt x="1440610" y="133350"/>
                  </a:lnTo>
                  <a:lnTo>
                    <a:pt x="1445181" y="130810"/>
                  </a:lnTo>
                  <a:lnTo>
                    <a:pt x="1489687" y="130810"/>
                  </a:lnTo>
                  <a:lnTo>
                    <a:pt x="1487910" y="129540"/>
                  </a:lnTo>
                  <a:lnTo>
                    <a:pt x="1471483" y="118110"/>
                  </a:lnTo>
                  <a:lnTo>
                    <a:pt x="1487943" y="109220"/>
                  </a:lnTo>
                  <a:lnTo>
                    <a:pt x="1459222" y="109220"/>
                  </a:lnTo>
                  <a:lnTo>
                    <a:pt x="1456322" y="107950"/>
                  </a:lnTo>
                  <a:lnTo>
                    <a:pt x="1453411" y="105410"/>
                  </a:lnTo>
                  <a:lnTo>
                    <a:pt x="1450573" y="104140"/>
                  </a:lnTo>
                  <a:lnTo>
                    <a:pt x="1457675" y="96520"/>
                  </a:lnTo>
                  <a:lnTo>
                    <a:pt x="1439296" y="96520"/>
                  </a:lnTo>
                  <a:lnTo>
                    <a:pt x="1415784" y="83820"/>
                  </a:lnTo>
                  <a:close/>
                </a:path>
                <a:path w="3861434" h="427990">
                  <a:moveTo>
                    <a:pt x="2520343" y="83820"/>
                  </a:moveTo>
                  <a:lnTo>
                    <a:pt x="2502740" y="83820"/>
                  </a:lnTo>
                  <a:lnTo>
                    <a:pt x="2455956" y="133350"/>
                  </a:lnTo>
                  <a:lnTo>
                    <a:pt x="2474266" y="133350"/>
                  </a:lnTo>
                  <a:lnTo>
                    <a:pt x="2520343" y="83820"/>
                  </a:lnTo>
                  <a:close/>
                </a:path>
                <a:path w="3861434" h="427990">
                  <a:moveTo>
                    <a:pt x="3111078" y="83820"/>
                  </a:moveTo>
                  <a:lnTo>
                    <a:pt x="3053414" y="83820"/>
                  </a:lnTo>
                  <a:lnTo>
                    <a:pt x="3068461" y="90170"/>
                  </a:lnTo>
                  <a:lnTo>
                    <a:pt x="3097833" y="105410"/>
                  </a:lnTo>
                  <a:lnTo>
                    <a:pt x="3112114" y="114300"/>
                  </a:lnTo>
                  <a:lnTo>
                    <a:pt x="3111266" y="121920"/>
                  </a:lnTo>
                  <a:lnTo>
                    <a:pt x="3100135" y="133350"/>
                  </a:lnTo>
                  <a:lnTo>
                    <a:pt x="3135899" y="133350"/>
                  </a:lnTo>
                  <a:lnTo>
                    <a:pt x="3140469" y="130810"/>
                  </a:lnTo>
                  <a:lnTo>
                    <a:pt x="3184984" y="130810"/>
                  </a:lnTo>
                  <a:lnTo>
                    <a:pt x="3183208" y="129540"/>
                  </a:lnTo>
                  <a:lnTo>
                    <a:pt x="3166783" y="118110"/>
                  </a:lnTo>
                  <a:lnTo>
                    <a:pt x="3183238" y="109220"/>
                  </a:lnTo>
                  <a:lnTo>
                    <a:pt x="3154511" y="109220"/>
                  </a:lnTo>
                  <a:lnTo>
                    <a:pt x="3151610" y="107950"/>
                  </a:lnTo>
                  <a:lnTo>
                    <a:pt x="3148699" y="105410"/>
                  </a:lnTo>
                  <a:lnTo>
                    <a:pt x="3145862" y="104140"/>
                  </a:lnTo>
                  <a:lnTo>
                    <a:pt x="3152964" y="96520"/>
                  </a:lnTo>
                  <a:lnTo>
                    <a:pt x="3134595" y="96520"/>
                  </a:lnTo>
                  <a:lnTo>
                    <a:pt x="3111078" y="83820"/>
                  </a:lnTo>
                  <a:close/>
                </a:path>
                <a:path w="3861434" h="427990">
                  <a:moveTo>
                    <a:pt x="705657" y="74930"/>
                  </a:moveTo>
                  <a:lnTo>
                    <a:pt x="687643" y="74930"/>
                  </a:lnTo>
                  <a:lnTo>
                    <a:pt x="714941" y="104140"/>
                  </a:lnTo>
                  <a:lnTo>
                    <a:pt x="712030" y="105410"/>
                  </a:lnTo>
                  <a:lnTo>
                    <a:pt x="706282" y="109220"/>
                  </a:lnTo>
                  <a:lnTo>
                    <a:pt x="756842" y="109220"/>
                  </a:lnTo>
                  <a:lnTo>
                    <a:pt x="762964" y="105410"/>
                  </a:lnTo>
                  <a:lnTo>
                    <a:pt x="779990" y="96520"/>
                  </a:lnTo>
                  <a:lnTo>
                    <a:pt x="726208" y="96520"/>
                  </a:lnTo>
                  <a:lnTo>
                    <a:pt x="705657" y="74930"/>
                  </a:lnTo>
                  <a:close/>
                </a:path>
                <a:path w="3861434" h="427990">
                  <a:moveTo>
                    <a:pt x="1570986" y="74930"/>
                  </a:moveTo>
                  <a:lnTo>
                    <a:pt x="1477797" y="74930"/>
                  </a:lnTo>
                  <a:lnTo>
                    <a:pt x="1485096" y="76200"/>
                  </a:lnTo>
                  <a:lnTo>
                    <a:pt x="1492404" y="78740"/>
                  </a:lnTo>
                  <a:lnTo>
                    <a:pt x="1499629" y="80010"/>
                  </a:lnTo>
                  <a:lnTo>
                    <a:pt x="1504592" y="86360"/>
                  </a:lnTo>
                  <a:lnTo>
                    <a:pt x="1459222" y="109220"/>
                  </a:lnTo>
                  <a:lnTo>
                    <a:pt x="1487943" y="109220"/>
                  </a:lnTo>
                  <a:lnTo>
                    <a:pt x="1513807" y="95250"/>
                  </a:lnTo>
                  <a:lnTo>
                    <a:pt x="1531618" y="95250"/>
                  </a:lnTo>
                  <a:lnTo>
                    <a:pt x="1525712" y="88900"/>
                  </a:lnTo>
                  <a:lnTo>
                    <a:pt x="1610592" y="88900"/>
                  </a:lnTo>
                  <a:lnTo>
                    <a:pt x="1586364" y="80010"/>
                  </a:lnTo>
                  <a:lnTo>
                    <a:pt x="1570986" y="74930"/>
                  </a:lnTo>
                  <a:close/>
                </a:path>
                <a:path w="3861434" h="427990">
                  <a:moveTo>
                    <a:pt x="2400955" y="74930"/>
                  </a:moveTo>
                  <a:lnTo>
                    <a:pt x="2382932" y="74930"/>
                  </a:lnTo>
                  <a:lnTo>
                    <a:pt x="2410230" y="104140"/>
                  </a:lnTo>
                  <a:lnTo>
                    <a:pt x="2407319" y="105410"/>
                  </a:lnTo>
                  <a:lnTo>
                    <a:pt x="2401581" y="109220"/>
                  </a:lnTo>
                  <a:lnTo>
                    <a:pt x="2452133" y="109220"/>
                  </a:lnTo>
                  <a:lnTo>
                    <a:pt x="2458258" y="105410"/>
                  </a:lnTo>
                  <a:lnTo>
                    <a:pt x="2475295" y="96520"/>
                  </a:lnTo>
                  <a:lnTo>
                    <a:pt x="2421496" y="96520"/>
                  </a:lnTo>
                  <a:lnTo>
                    <a:pt x="2400955" y="74930"/>
                  </a:lnTo>
                  <a:close/>
                </a:path>
                <a:path w="3861434" h="427990">
                  <a:moveTo>
                    <a:pt x="3266276" y="74930"/>
                  </a:moveTo>
                  <a:lnTo>
                    <a:pt x="3173086" y="74930"/>
                  </a:lnTo>
                  <a:lnTo>
                    <a:pt x="3180384" y="76200"/>
                  </a:lnTo>
                  <a:lnTo>
                    <a:pt x="3187683" y="78740"/>
                  </a:lnTo>
                  <a:lnTo>
                    <a:pt x="3194928" y="80010"/>
                  </a:lnTo>
                  <a:lnTo>
                    <a:pt x="3199881" y="86360"/>
                  </a:lnTo>
                  <a:lnTo>
                    <a:pt x="3154511" y="109220"/>
                  </a:lnTo>
                  <a:lnTo>
                    <a:pt x="3183238" y="109220"/>
                  </a:lnTo>
                  <a:lnTo>
                    <a:pt x="3209096" y="95250"/>
                  </a:lnTo>
                  <a:lnTo>
                    <a:pt x="3226916" y="95250"/>
                  </a:lnTo>
                  <a:lnTo>
                    <a:pt x="3221011" y="88900"/>
                  </a:lnTo>
                  <a:lnTo>
                    <a:pt x="3305881" y="88900"/>
                  </a:lnTo>
                  <a:lnTo>
                    <a:pt x="3281654" y="80010"/>
                  </a:lnTo>
                  <a:lnTo>
                    <a:pt x="3266276" y="74930"/>
                  </a:lnTo>
                  <a:close/>
                </a:path>
                <a:path w="3861434" h="427990">
                  <a:moveTo>
                    <a:pt x="925175" y="44450"/>
                  </a:moveTo>
                  <a:lnTo>
                    <a:pt x="834320" y="44450"/>
                  </a:lnTo>
                  <a:lnTo>
                    <a:pt x="806172" y="55880"/>
                  </a:lnTo>
                  <a:lnTo>
                    <a:pt x="778748" y="68580"/>
                  </a:lnTo>
                  <a:lnTo>
                    <a:pt x="752082" y="82550"/>
                  </a:lnTo>
                  <a:lnTo>
                    <a:pt x="726208" y="96520"/>
                  </a:lnTo>
                  <a:lnTo>
                    <a:pt x="779990" y="96520"/>
                  </a:lnTo>
                  <a:lnTo>
                    <a:pt x="792333" y="90170"/>
                  </a:lnTo>
                  <a:lnTo>
                    <a:pt x="807378" y="83820"/>
                  </a:lnTo>
                  <a:lnTo>
                    <a:pt x="825063" y="83820"/>
                  </a:lnTo>
                  <a:lnTo>
                    <a:pt x="833325" y="74930"/>
                  </a:lnTo>
                  <a:lnTo>
                    <a:pt x="831702" y="73660"/>
                  </a:lnTo>
                  <a:lnTo>
                    <a:pt x="846860" y="67310"/>
                  </a:lnTo>
                  <a:lnTo>
                    <a:pt x="893648" y="52070"/>
                  </a:lnTo>
                  <a:lnTo>
                    <a:pt x="919532" y="52070"/>
                  </a:lnTo>
                  <a:lnTo>
                    <a:pt x="919532" y="45720"/>
                  </a:lnTo>
                  <a:lnTo>
                    <a:pt x="925175" y="44450"/>
                  </a:lnTo>
                  <a:close/>
                </a:path>
                <a:path w="3861434" h="427990">
                  <a:moveTo>
                    <a:pt x="1460838" y="44450"/>
                  </a:moveTo>
                  <a:lnTo>
                    <a:pt x="1331268" y="44450"/>
                  </a:lnTo>
                  <a:lnTo>
                    <a:pt x="1431072" y="63500"/>
                  </a:lnTo>
                  <a:lnTo>
                    <a:pt x="1463473" y="71120"/>
                  </a:lnTo>
                  <a:lnTo>
                    <a:pt x="1439296" y="96520"/>
                  </a:lnTo>
                  <a:lnTo>
                    <a:pt x="1457675" y="96520"/>
                  </a:lnTo>
                  <a:lnTo>
                    <a:pt x="1477797" y="74930"/>
                  </a:lnTo>
                  <a:lnTo>
                    <a:pt x="1570986" y="74930"/>
                  </a:lnTo>
                  <a:lnTo>
                    <a:pt x="1540229" y="64770"/>
                  </a:lnTo>
                  <a:lnTo>
                    <a:pt x="1493007" y="52070"/>
                  </a:lnTo>
                  <a:lnTo>
                    <a:pt x="1460838" y="44450"/>
                  </a:lnTo>
                  <a:close/>
                </a:path>
                <a:path w="3861434" h="427990">
                  <a:moveTo>
                    <a:pt x="2620459" y="44450"/>
                  </a:moveTo>
                  <a:lnTo>
                    <a:pt x="2529608" y="44450"/>
                  </a:lnTo>
                  <a:lnTo>
                    <a:pt x="2501462" y="55880"/>
                  </a:lnTo>
                  <a:lnTo>
                    <a:pt x="2474041" y="68580"/>
                  </a:lnTo>
                  <a:lnTo>
                    <a:pt x="2447375" y="82550"/>
                  </a:lnTo>
                  <a:lnTo>
                    <a:pt x="2421496" y="96520"/>
                  </a:lnTo>
                  <a:lnTo>
                    <a:pt x="2475295" y="96520"/>
                  </a:lnTo>
                  <a:lnTo>
                    <a:pt x="2487654" y="90170"/>
                  </a:lnTo>
                  <a:lnTo>
                    <a:pt x="2502740" y="83820"/>
                  </a:lnTo>
                  <a:lnTo>
                    <a:pt x="2520343" y="83820"/>
                  </a:lnTo>
                  <a:lnTo>
                    <a:pt x="2528614" y="74930"/>
                  </a:lnTo>
                  <a:lnTo>
                    <a:pt x="2526980" y="73660"/>
                  </a:lnTo>
                  <a:lnTo>
                    <a:pt x="2542149" y="67310"/>
                  </a:lnTo>
                  <a:lnTo>
                    <a:pt x="2588947" y="52070"/>
                  </a:lnTo>
                  <a:lnTo>
                    <a:pt x="2614820" y="52070"/>
                  </a:lnTo>
                  <a:lnTo>
                    <a:pt x="2614820" y="45720"/>
                  </a:lnTo>
                  <a:lnTo>
                    <a:pt x="2620459" y="44450"/>
                  </a:lnTo>
                  <a:close/>
                </a:path>
                <a:path w="3861434" h="427990">
                  <a:moveTo>
                    <a:pt x="3156130" y="44450"/>
                  </a:moveTo>
                  <a:lnTo>
                    <a:pt x="3026557" y="44450"/>
                  </a:lnTo>
                  <a:lnTo>
                    <a:pt x="3126360" y="63500"/>
                  </a:lnTo>
                  <a:lnTo>
                    <a:pt x="3158762" y="71120"/>
                  </a:lnTo>
                  <a:lnTo>
                    <a:pt x="3134595" y="96520"/>
                  </a:lnTo>
                  <a:lnTo>
                    <a:pt x="3152964" y="96520"/>
                  </a:lnTo>
                  <a:lnTo>
                    <a:pt x="3173086" y="74930"/>
                  </a:lnTo>
                  <a:lnTo>
                    <a:pt x="3266276" y="74930"/>
                  </a:lnTo>
                  <a:lnTo>
                    <a:pt x="3235520" y="64770"/>
                  </a:lnTo>
                  <a:lnTo>
                    <a:pt x="3188298" y="52070"/>
                  </a:lnTo>
                  <a:lnTo>
                    <a:pt x="3156130" y="44450"/>
                  </a:lnTo>
                  <a:close/>
                </a:path>
              </a:pathLst>
            </a:custGeom>
            <a:solidFill>
              <a:srgbClr val="B3B5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bject 165">
              <a:extLst>
                <a:ext uri="{FF2B5EF4-FFF2-40B4-BE49-F238E27FC236}">
                  <a16:creationId xmlns:a16="http://schemas.microsoft.com/office/drawing/2014/main" id="{EFB60C40-9BFD-4D69-A6E4-E4C8DC159E0B}"/>
                </a:ext>
              </a:extLst>
            </p:cNvPr>
            <p:cNvSpPr/>
            <p:nvPr/>
          </p:nvSpPr>
          <p:spPr>
            <a:xfrm>
              <a:off x="10003175" y="6693649"/>
              <a:ext cx="546022" cy="153255"/>
            </a:xfrm>
            <a:custGeom>
              <a:avLst/>
              <a:gdLst/>
              <a:ahLst/>
              <a:cxnLst/>
              <a:rect l="l" t="t" r="r" b="b"/>
              <a:pathLst>
                <a:path w="900430" h="252729">
                  <a:moveTo>
                    <a:pt x="900108" y="252212"/>
                  </a:moveTo>
                  <a:lnTo>
                    <a:pt x="900108" y="0"/>
                  </a:lnTo>
                  <a:lnTo>
                    <a:pt x="0" y="0"/>
                  </a:lnTo>
                  <a:lnTo>
                    <a:pt x="0" y="252212"/>
                  </a:lnTo>
                  <a:lnTo>
                    <a:pt x="900108" y="252212"/>
                  </a:lnTo>
                  <a:close/>
                </a:path>
              </a:pathLst>
            </a:custGeom>
            <a:solidFill>
              <a:srgbClr val="757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6" name="Picture 155" descr="Logo, icon&#10;&#10;Description automatically generated">
            <a:extLst>
              <a:ext uri="{FF2B5EF4-FFF2-40B4-BE49-F238E27FC236}">
                <a16:creationId xmlns:a16="http://schemas.microsoft.com/office/drawing/2014/main" id="{D426D76B-FB73-4828-AB4F-9AB8F9C65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189" y="4920570"/>
            <a:ext cx="197708" cy="212035"/>
          </a:xfrm>
          <a:prstGeom prst="rect">
            <a:avLst/>
          </a:prstGeom>
        </p:spPr>
      </p:pic>
      <p:pic>
        <p:nvPicPr>
          <p:cNvPr id="157" name="Picture 156" descr="Logo, icon&#10;&#10;Description automatically generated">
            <a:extLst>
              <a:ext uri="{FF2B5EF4-FFF2-40B4-BE49-F238E27FC236}">
                <a16:creationId xmlns:a16="http://schemas.microsoft.com/office/drawing/2014/main" id="{C106DD97-B4EB-45AE-85BE-793A32903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60" y="5143860"/>
            <a:ext cx="197708" cy="212035"/>
          </a:xfrm>
          <a:prstGeom prst="rect">
            <a:avLst/>
          </a:prstGeom>
        </p:spPr>
      </p:pic>
      <p:pic>
        <p:nvPicPr>
          <p:cNvPr id="158" name="Picture 157" descr="Logo, icon&#10;&#10;Description automatically generated">
            <a:extLst>
              <a:ext uri="{FF2B5EF4-FFF2-40B4-BE49-F238E27FC236}">
                <a16:creationId xmlns:a16="http://schemas.microsoft.com/office/drawing/2014/main" id="{19EFECB2-AB56-4F8A-A931-DF043CC1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634" y="4560569"/>
            <a:ext cx="197708" cy="212035"/>
          </a:xfrm>
          <a:prstGeom prst="rect">
            <a:avLst/>
          </a:prstGeom>
        </p:spPr>
      </p:pic>
      <p:pic>
        <p:nvPicPr>
          <p:cNvPr id="159" name="Picture 158" descr="Logo, icon&#10;&#10;Description automatically generated">
            <a:extLst>
              <a:ext uri="{FF2B5EF4-FFF2-40B4-BE49-F238E27FC236}">
                <a16:creationId xmlns:a16="http://schemas.microsoft.com/office/drawing/2014/main" id="{B1A94D8E-B867-45A4-9534-BC8D8F9A8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19" y="3810706"/>
            <a:ext cx="197708" cy="212035"/>
          </a:xfrm>
          <a:prstGeom prst="rect">
            <a:avLst/>
          </a:prstGeom>
        </p:spPr>
      </p:pic>
      <p:pic>
        <p:nvPicPr>
          <p:cNvPr id="160" name="Picture 159" descr="Logo, icon&#10;&#10;Description automatically generated">
            <a:extLst>
              <a:ext uri="{FF2B5EF4-FFF2-40B4-BE49-F238E27FC236}">
                <a16:creationId xmlns:a16="http://schemas.microsoft.com/office/drawing/2014/main" id="{AD55037D-E2D7-4F03-9828-D70D14342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43" y="3434101"/>
            <a:ext cx="197708" cy="212035"/>
          </a:xfrm>
          <a:prstGeom prst="rect">
            <a:avLst/>
          </a:prstGeom>
        </p:spPr>
      </p:pic>
      <p:pic>
        <p:nvPicPr>
          <p:cNvPr id="161" name="Picture 160" descr="Logo, icon&#10;&#10;Description automatically generated">
            <a:extLst>
              <a:ext uri="{FF2B5EF4-FFF2-40B4-BE49-F238E27FC236}">
                <a16:creationId xmlns:a16="http://schemas.microsoft.com/office/drawing/2014/main" id="{20F082CD-DAD3-42FB-B343-A1B9A2B1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880" y="4022024"/>
            <a:ext cx="197708" cy="212035"/>
          </a:xfrm>
          <a:prstGeom prst="rect">
            <a:avLst/>
          </a:prstGeom>
        </p:spPr>
      </p:pic>
      <p:pic>
        <p:nvPicPr>
          <p:cNvPr id="162" name="Picture 161" descr="Logo, icon&#10;&#10;Description automatically generated">
            <a:extLst>
              <a:ext uri="{FF2B5EF4-FFF2-40B4-BE49-F238E27FC236}">
                <a16:creationId xmlns:a16="http://schemas.microsoft.com/office/drawing/2014/main" id="{ACC86DDC-02D7-4959-9259-CE224AC28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799" y="3652691"/>
            <a:ext cx="197708" cy="212035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4245A1CA-A5DC-45D9-9453-97002C37C4E9}"/>
              </a:ext>
            </a:extLst>
          </p:cNvPr>
          <p:cNvSpPr txBox="1"/>
          <p:nvPr/>
        </p:nvSpPr>
        <p:spPr>
          <a:xfrm>
            <a:off x="-20322" y="2462061"/>
            <a:ext cx="572728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80%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of Dallas College students come from underserved populations</a:t>
            </a:r>
          </a:p>
        </p:txBody>
      </p:sp>
    </p:spTree>
    <p:extLst>
      <p:ext uri="{BB962C8B-B14F-4D97-AF65-F5344CB8AC3E}">
        <p14:creationId xmlns:p14="http://schemas.microsoft.com/office/powerpoint/2010/main" val="162281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F6B7B-9F31-1944-A63E-0299DD406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6F8506-43C4-134A-92DE-BF7C664163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332B3-CAFC-434F-8F0F-8583F9FE0B81}"/>
              </a:ext>
            </a:extLst>
          </p:cNvPr>
          <p:cNvSpPr txBox="1"/>
          <p:nvPr/>
        </p:nvSpPr>
        <p:spPr>
          <a:xfrm>
            <a:off x="272708" y="367338"/>
            <a:ext cx="1049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TRUE Workforce Initiative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B7C5EF-A052-B34F-BE69-52F213DAA43D}"/>
              </a:ext>
            </a:extLst>
          </p:cNvPr>
          <p:cNvGrpSpPr/>
          <p:nvPr/>
        </p:nvGrpSpPr>
        <p:grpSpPr>
          <a:xfrm>
            <a:off x="5742432" y="4743356"/>
            <a:ext cx="6080760" cy="1325880"/>
            <a:chOff x="5742432" y="4743356"/>
            <a:chExt cx="6080760" cy="1325880"/>
          </a:xfrm>
        </p:grpSpPr>
        <p:sp>
          <p:nvSpPr>
            <p:cNvPr id="25" name="Pentagon 24">
              <a:extLst>
                <a:ext uri="{FF2B5EF4-FFF2-40B4-BE49-F238E27FC236}">
                  <a16:creationId xmlns:a16="http://schemas.microsoft.com/office/drawing/2014/main" id="{3DB83776-5A26-3044-A656-89568E4587B0}"/>
                </a:ext>
              </a:extLst>
            </p:cNvPr>
            <p:cNvSpPr/>
            <p:nvPr/>
          </p:nvSpPr>
          <p:spPr>
            <a:xfrm>
              <a:off x="5742432" y="4743356"/>
              <a:ext cx="6080760" cy="1325880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8A2D38-2D3F-804A-BEFE-CA59DCCC353E}"/>
                </a:ext>
              </a:extLst>
            </p:cNvPr>
            <p:cNvSpPr txBox="1"/>
            <p:nvPr/>
          </p:nvSpPr>
          <p:spPr>
            <a:xfrm>
              <a:off x="6926514" y="4923674"/>
              <a:ext cx="460394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003185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Create program maps to credentials, including opportunities for careers, further education, and related wages Deliverables </a:t>
              </a:r>
            </a:p>
          </p:txBody>
        </p:sp>
        <p:pic>
          <p:nvPicPr>
            <p:cNvPr id="22" name="Graphic 21" descr="Map with pin with solid fill">
              <a:extLst>
                <a:ext uri="{FF2B5EF4-FFF2-40B4-BE49-F238E27FC236}">
                  <a16:creationId xmlns:a16="http://schemas.microsoft.com/office/drawing/2014/main" id="{8AB65E64-1EFF-D44C-9289-BBB9C6E5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16168" y="4932604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520A60-72A6-7843-AA70-519136D18793}"/>
              </a:ext>
            </a:extLst>
          </p:cNvPr>
          <p:cNvGrpSpPr/>
          <p:nvPr/>
        </p:nvGrpSpPr>
        <p:grpSpPr>
          <a:xfrm>
            <a:off x="356616" y="1337450"/>
            <a:ext cx="4700016" cy="1325880"/>
            <a:chOff x="356616" y="1337450"/>
            <a:chExt cx="4700016" cy="1325880"/>
          </a:xfrm>
        </p:grpSpPr>
        <p:sp>
          <p:nvSpPr>
            <p:cNvPr id="23" name="Pentagon 22">
              <a:extLst>
                <a:ext uri="{FF2B5EF4-FFF2-40B4-BE49-F238E27FC236}">
                  <a16:creationId xmlns:a16="http://schemas.microsoft.com/office/drawing/2014/main" id="{D92F3B5D-9354-1A4D-9B95-7AAB30172C6A}"/>
                </a:ext>
              </a:extLst>
            </p:cNvPr>
            <p:cNvSpPr/>
            <p:nvPr/>
          </p:nvSpPr>
          <p:spPr>
            <a:xfrm>
              <a:off x="356616" y="1337450"/>
              <a:ext cx="4700016" cy="1325880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Upstairs with solid fill">
              <a:extLst>
                <a:ext uri="{FF2B5EF4-FFF2-40B4-BE49-F238E27FC236}">
                  <a16:creationId xmlns:a16="http://schemas.microsoft.com/office/drawing/2014/main" id="{030BE700-691E-F648-9F16-68F968470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3137" y="1528465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66A903-CA64-2A48-9464-14D4B9B2FDA3}"/>
                </a:ext>
              </a:extLst>
            </p:cNvPr>
            <p:cNvSpPr txBox="1"/>
            <p:nvPr/>
          </p:nvSpPr>
          <p:spPr>
            <a:xfrm>
              <a:off x="1484058" y="1538725"/>
              <a:ext cx="318371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003185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Identify high-priority credentials and foundational career specific skills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7340B9-1BE7-7C4F-B805-B97CE6B46AFE}"/>
              </a:ext>
            </a:extLst>
          </p:cNvPr>
          <p:cNvGrpSpPr/>
          <p:nvPr/>
        </p:nvGrpSpPr>
        <p:grpSpPr>
          <a:xfrm>
            <a:off x="2644935" y="3040403"/>
            <a:ext cx="5509193" cy="1325880"/>
            <a:chOff x="3767328" y="3171778"/>
            <a:chExt cx="5509193" cy="1325880"/>
          </a:xfrm>
        </p:grpSpPr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E7563456-692A-EE43-8201-3F9DF0548420}"/>
                </a:ext>
              </a:extLst>
            </p:cNvPr>
            <p:cNvSpPr/>
            <p:nvPr/>
          </p:nvSpPr>
          <p:spPr>
            <a:xfrm>
              <a:off x="3767328" y="3171778"/>
              <a:ext cx="5509193" cy="1325880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Layers Design with solid fill">
              <a:extLst>
                <a:ext uri="{FF2B5EF4-FFF2-40B4-BE49-F238E27FC236}">
                  <a16:creationId xmlns:a16="http://schemas.microsoft.com/office/drawing/2014/main" id="{71382091-729D-754F-BB59-E78798BC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57033" y="3377518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E14F28-6155-FE48-87BF-055DFE48B84B}"/>
                </a:ext>
              </a:extLst>
            </p:cNvPr>
            <p:cNvSpPr txBox="1"/>
            <p:nvPr/>
          </p:nvSpPr>
          <p:spPr>
            <a:xfrm>
              <a:off x="5003375" y="3349474"/>
              <a:ext cx="384627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003185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Design and implement high-quality short-term and micro-credentials aligned with regional demand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C4925E-E91C-4998-8C70-78E941C98A4D}"/>
              </a:ext>
            </a:extLst>
          </p:cNvPr>
          <p:cNvSpPr txBox="1"/>
          <p:nvPr/>
        </p:nvSpPr>
        <p:spPr>
          <a:xfrm>
            <a:off x="358775" y="4676775"/>
            <a:ext cx="467541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"To support professionalism, integrity, and quality continuing and workforce education programs in Texas."</a:t>
            </a:r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TACE Mission</a:t>
            </a:r>
          </a:p>
        </p:txBody>
      </p:sp>
    </p:spTree>
    <p:extLst>
      <p:ext uri="{BB962C8B-B14F-4D97-AF65-F5344CB8AC3E}">
        <p14:creationId xmlns:p14="http://schemas.microsoft.com/office/powerpoint/2010/main" val="111650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EF19A-C8AF-7C44-8E0F-9DDD664D5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6F8506-43C4-134A-92DE-BF7C664163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E83A7-22A2-FB46-A5B2-89051A073C83}"/>
              </a:ext>
            </a:extLst>
          </p:cNvPr>
          <p:cNvSpPr txBox="1"/>
          <p:nvPr/>
        </p:nvSpPr>
        <p:spPr>
          <a:xfrm>
            <a:off x="212593" y="304998"/>
            <a:ext cx="539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Expanding Known Success Strategies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4240D-B26A-FC48-ADE7-DD5D2B770572}"/>
              </a:ext>
            </a:extLst>
          </p:cNvPr>
          <p:cNvSpPr/>
          <p:nvPr/>
        </p:nvSpPr>
        <p:spPr>
          <a:xfrm>
            <a:off x="474940" y="2070567"/>
            <a:ext cx="1529569" cy="2519572"/>
          </a:xfrm>
          <a:prstGeom prst="rect">
            <a:avLst/>
          </a:prstGeom>
          <a:solidFill>
            <a:srgbClr val="6A8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Concierge Onboarding &amp; Registration Services</a:t>
            </a: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“No more students lost in the admission cycle”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C2895-3006-9348-9536-CF345E46B936}"/>
              </a:ext>
            </a:extLst>
          </p:cNvPr>
          <p:cNvSpPr/>
          <p:nvPr/>
        </p:nvSpPr>
        <p:spPr>
          <a:xfrm>
            <a:off x="3750276" y="2070567"/>
            <a:ext cx="1529569" cy="2519572"/>
          </a:xfrm>
          <a:prstGeom prst="rect">
            <a:avLst/>
          </a:prstGeom>
          <a:solidFill>
            <a:srgbClr val="6A8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Pathways</a:t>
            </a:r>
          </a:p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 Structured Support</a:t>
            </a: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“Built-in guardrails on &amp; off ramps”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4E88E6-4595-AE43-9AD7-C711646BBF19}"/>
              </a:ext>
            </a:extLst>
          </p:cNvPr>
          <p:cNvSpPr/>
          <p:nvPr/>
        </p:nvSpPr>
        <p:spPr>
          <a:xfrm>
            <a:off x="2112608" y="2074889"/>
            <a:ext cx="1529569" cy="2509125"/>
          </a:xfrm>
          <a:prstGeom prst="rect">
            <a:avLst/>
          </a:prstGeom>
          <a:solidFill>
            <a:srgbClr val="6A8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Intrusive Success Coaching</a:t>
            </a: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“Just-in-time early intervention”</a:t>
            </a:r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09730-B572-7841-830B-4F5FEC6B9F68}"/>
              </a:ext>
            </a:extLst>
          </p:cNvPr>
          <p:cNvSpPr/>
          <p:nvPr/>
        </p:nvSpPr>
        <p:spPr>
          <a:xfrm>
            <a:off x="5387944" y="2069503"/>
            <a:ext cx="1529569" cy="2522139"/>
          </a:xfrm>
          <a:prstGeom prst="rect">
            <a:avLst/>
          </a:prstGeom>
          <a:solidFill>
            <a:srgbClr val="6A8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Embedded Instructional Success Facilitators</a:t>
            </a: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“Academic supports to enhance learning”</a:t>
            </a:r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F8FCC4-BFAC-5646-AE1F-3A92B86DA193}"/>
              </a:ext>
            </a:extLst>
          </p:cNvPr>
          <p:cNvSpPr/>
          <p:nvPr/>
        </p:nvSpPr>
        <p:spPr>
          <a:xfrm>
            <a:off x="7025612" y="2070567"/>
            <a:ext cx="1582454" cy="2519572"/>
          </a:xfrm>
          <a:prstGeom prst="rect">
            <a:avLst/>
          </a:prstGeom>
          <a:solidFill>
            <a:srgbClr val="6A8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Complete Industry      Buy-in</a:t>
            </a: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en-US" sz="16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“Connecting learning to work”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96C13F-640E-3445-B57D-6D2112ABC69B}"/>
              </a:ext>
            </a:extLst>
          </p:cNvPr>
          <p:cNvSpPr/>
          <p:nvPr/>
        </p:nvSpPr>
        <p:spPr>
          <a:xfrm>
            <a:off x="481769" y="5491586"/>
            <a:ext cx="11497638" cy="525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SENSE OF URGENCY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DBD51A-44EA-D54D-BBB9-266C23DD4181}"/>
              </a:ext>
            </a:extLst>
          </p:cNvPr>
          <p:cNvSpPr/>
          <p:nvPr/>
        </p:nvSpPr>
        <p:spPr>
          <a:xfrm>
            <a:off x="474940" y="4854236"/>
            <a:ext cx="11514230" cy="525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ABILITY TO SCALE QUICKLY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2CFBC-33AD-4645-810C-8A46D052A836}"/>
              </a:ext>
            </a:extLst>
          </p:cNvPr>
          <p:cNvSpPr/>
          <p:nvPr/>
        </p:nvSpPr>
        <p:spPr>
          <a:xfrm>
            <a:off x="8716165" y="2066773"/>
            <a:ext cx="1582454" cy="2528739"/>
          </a:xfrm>
          <a:prstGeom prst="rect">
            <a:avLst/>
          </a:prstGeom>
          <a:solidFill>
            <a:srgbClr val="6A8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Customized Instructional Delivery Solutions</a:t>
            </a: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“The right modality and format at the right time”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0B2E50-3978-1E42-989B-63EF952C9B44}"/>
              </a:ext>
            </a:extLst>
          </p:cNvPr>
          <p:cNvSpPr/>
          <p:nvPr/>
        </p:nvSpPr>
        <p:spPr>
          <a:xfrm>
            <a:off x="10406716" y="2066773"/>
            <a:ext cx="1582454" cy="2528739"/>
          </a:xfrm>
          <a:prstGeom prst="rect">
            <a:avLst/>
          </a:prstGeom>
          <a:solidFill>
            <a:srgbClr val="6A8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Career Connected Learning</a:t>
            </a: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“Capitalizing on enroll in a job approaches”</a:t>
            </a:r>
          </a:p>
        </p:txBody>
      </p:sp>
      <p:pic>
        <p:nvPicPr>
          <p:cNvPr id="17" name="Graphic 16" descr="Document with solid fill">
            <a:extLst>
              <a:ext uri="{FF2B5EF4-FFF2-40B4-BE49-F238E27FC236}">
                <a16:creationId xmlns:a16="http://schemas.microsoft.com/office/drawing/2014/main" id="{730E4CBB-00C6-0143-ACCC-D2C5320F7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959" y="1284111"/>
            <a:ext cx="640080" cy="640080"/>
          </a:xfrm>
          <a:prstGeom prst="rect">
            <a:avLst/>
          </a:prstGeom>
        </p:spPr>
      </p:pic>
      <p:pic>
        <p:nvPicPr>
          <p:cNvPr id="19" name="Graphic 18" descr="Whistle with solid fill">
            <a:extLst>
              <a:ext uri="{FF2B5EF4-FFF2-40B4-BE49-F238E27FC236}">
                <a16:creationId xmlns:a16="http://schemas.microsoft.com/office/drawing/2014/main" id="{B1FBD49C-6393-F14E-A607-646A0677F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4669" y="1284111"/>
            <a:ext cx="640080" cy="640080"/>
          </a:xfrm>
          <a:prstGeom prst="rect">
            <a:avLst/>
          </a:prstGeom>
        </p:spPr>
      </p:pic>
      <p:pic>
        <p:nvPicPr>
          <p:cNvPr id="21" name="Graphic 20" descr="Route (Two Pins With A Path) with solid fill">
            <a:extLst>
              <a:ext uri="{FF2B5EF4-FFF2-40B4-BE49-F238E27FC236}">
                <a16:creationId xmlns:a16="http://schemas.microsoft.com/office/drawing/2014/main" id="{19BB5C5A-0BB7-B547-9659-59A79B9A5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5379" y="1284111"/>
            <a:ext cx="640080" cy="640080"/>
          </a:xfrm>
          <a:prstGeom prst="rect">
            <a:avLst/>
          </a:prstGeom>
        </p:spPr>
      </p:pic>
      <p:pic>
        <p:nvPicPr>
          <p:cNvPr id="23" name="Graphic 22" descr="Cycle with people with solid fill">
            <a:extLst>
              <a:ext uri="{FF2B5EF4-FFF2-40B4-BE49-F238E27FC236}">
                <a16:creationId xmlns:a16="http://schemas.microsoft.com/office/drawing/2014/main" id="{C50E1DF2-25D1-E948-8BDF-9C78A6041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6799" y="1284111"/>
            <a:ext cx="640080" cy="640080"/>
          </a:xfrm>
          <a:prstGeom prst="rect">
            <a:avLst/>
          </a:prstGeom>
        </p:spPr>
      </p:pic>
      <p:pic>
        <p:nvPicPr>
          <p:cNvPr id="25" name="Graphic 24" descr="Internet with solid fill">
            <a:extLst>
              <a:ext uri="{FF2B5EF4-FFF2-40B4-BE49-F238E27FC236}">
                <a16:creationId xmlns:a16="http://schemas.microsoft.com/office/drawing/2014/main" id="{8EC864FA-7B4B-4440-8ECC-B79A5C3206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1627" y="1284111"/>
            <a:ext cx="640080" cy="640080"/>
          </a:xfrm>
          <a:prstGeom prst="rect">
            <a:avLst/>
          </a:prstGeom>
        </p:spPr>
      </p:pic>
      <p:pic>
        <p:nvPicPr>
          <p:cNvPr id="27" name="Graphic 26" descr="Briefcase with solid fill">
            <a:extLst>
              <a:ext uri="{FF2B5EF4-FFF2-40B4-BE49-F238E27FC236}">
                <a16:creationId xmlns:a16="http://schemas.microsoft.com/office/drawing/2014/main" id="{6333854B-47F0-2449-9FD6-6ED7BAF6B3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92178" y="1284111"/>
            <a:ext cx="640080" cy="640080"/>
          </a:xfrm>
          <a:prstGeom prst="rect">
            <a:avLst/>
          </a:prstGeom>
        </p:spPr>
      </p:pic>
      <p:pic>
        <p:nvPicPr>
          <p:cNvPr id="29" name="Graphic 28" descr="Classroom with solid fill">
            <a:extLst>
              <a:ext uri="{FF2B5EF4-FFF2-40B4-BE49-F238E27FC236}">
                <a16:creationId xmlns:a16="http://schemas.microsoft.com/office/drawing/2014/main" id="{557808EE-1A28-C943-BDF5-5BEE9A7961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56089" y="1284111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6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70000" lnSpcReduction="20000"/>
          </a:bodyPr>
          <a:lstStyle/>
          <a:p>
            <a:r>
              <a:rPr lang="en-US" sz="3200" dirty="0"/>
              <a:t>Promote the development of quality Continuing Education and Workforce programs</a:t>
            </a:r>
          </a:p>
          <a:p>
            <a:r>
              <a:rPr lang="en-US" sz="3200" dirty="0"/>
              <a:t>Professional development of Texas public community college Continuing Education programs</a:t>
            </a:r>
          </a:p>
          <a:p>
            <a:r>
              <a:rPr lang="en-US" sz="3200" dirty="0"/>
              <a:t>Mission incorporates 7 aspects </a:t>
            </a:r>
          </a:p>
          <a:p>
            <a:pPr lvl="1"/>
            <a:r>
              <a:rPr lang="en-US" sz="2800" dirty="0"/>
              <a:t>Network</a:t>
            </a:r>
          </a:p>
          <a:p>
            <a:pPr lvl="1"/>
            <a:r>
              <a:rPr lang="en-US" sz="2800" dirty="0"/>
              <a:t>Updates</a:t>
            </a:r>
          </a:p>
          <a:p>
            <a:pPr lvl="1"/>
            <a:r>
              <a:rPr lang="en-US" sz="2800" dirty="0"/>
              <a:t>Professionalism</a:t>
            </a:r>
          </a:p>
          <a:p>
            <a:pPr lvl="1"/>
            <a:r>
              <a:rPr lang="en-US" sz="2800" dirty="0"/>
              <a:t>Funding</a:t>
            </a:r>
          </a:p>
          <a:p>
            <a:pPr lvl="1"/>
            <a:r>
              <a:rPr lang="en-US" sz="2800" dirty="0"/>
              <a:t>Business pipeline</a:t>
            </a:r>
          </a:p>
          <a:p>
            <a:pPr lvl="1"/>
            <a:r>
              <a:rPr lang="en-US" sz="2800" dirty="0"/>
              <a:t>Business partnerships</a:t>
            </a:r>
          </a:p>
          <a:p>
            <a:pPr lvl="1"/>
            <a:r>
              <a:rPr lang="en-US" sz="2800" dirty="0"/>
              <a:t>Community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959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6C0377-E8B8-8746-8361-79C48A7F8A61}"/>
              </a:ext>
            </a:extLst>
          </p:cNvPr>
          <p:cNvCxnSpPr>
            <a:cxnSpLocks/>
          </p:cNvCxnSpPr>
          <p:nvPr/>
        </p:nvCxnSpPr>
        <p:spPr>
          <a:xfrm>
            <a:off x="991924" y="232632"/>
            <a:ext cx="0" cy="5744817"/>
          </a:xfrm>
          <a:prstGeom prst="line">
            <a:avLst/>
          </a:prstGeom>
          <a:ln w="38100">
            <a:solidFill>
              <a:srgbClr val="003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0171A-3EEF-CC43-BE48-63C7161A3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6F8506-43C4-134A-92DE-BF7C664163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69AF5B-5481-F746-9B12-7E258ADFD1DE}"/>
              </a:ext>
            </a:extLst>
          </p:cNvPr>
          <p:cNvSpPr txBox="1">
            <a:spLocks/>
          </p:cNvSpPr>
          <p:nvPr/>
        </p:nvSpPr>
        <p:spPr>
          <a:xfrm>
            <a:off x="298704" y="394425"/>
            <a:ext cx="10515600" cy="4394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True Pathways In Practice- Logistics Technician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24A1A-F8AB-4A67-A3F0-47664432C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4" t="16144" r="12312" b="6045"/>
          <a:stretch/>
        </p:blipFill>
        <p:spPr>
          <a:xfrm>
            <a:off x="1365505" y="1128026"/>
            <a:ext cx="9668253" cy="51677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E39E1-16A3-4BC4-A229-28E5A63793A0}"/>
              </a:ext>
            </a:extLst>
          </p:cNvPr>
          <p:cNvSpPr txBox="1"/>
          <p:nvPr/>
        </p:nvSpPr>
        <p:spPr>
          <a:xfrm>
            <a:off x="8281852" y="6435122"/>
            <a:ext cx="373787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Dallas College</a:t>
            </a:r>
          </a:p>
        </p:txBody>
      </p:sp>
    </p:spTree>
    <p:extLst>
      <p:ext uri="{BB962C8B-B14F-4D97-AF65-F5344CB8AC3E}">
        <p14:creationId xmlns:p14="http://schemas.microsoft.com/office/powerpoint/2010/main" val="290260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Contact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21" y="1885279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Christina Bergvall- </a:t>
            </a:r>
            <a:r>
              <a:rPr lang="en-US" sz="3600" dirty="0">
                <a:hlinkClick r:id="rId2"/>
              </a:rPr>
              <a:t>cbergvall@com.edu</a:t>
            </a:r>
            <a:r>
              <a:rPr lang="en-US" sz="3600" dirty="0"/>
              <a:t> </a:t>
            </a:r>
          </a:p>
          <a:p>
            <a:r>
              <a:rPr lang="en-US" sz="3600" dirty="0"/>
              <a:t>Whitney </a:t>
            </a:r>
            <a:r>
              <a:rPr lang="en-US" sz="3600" dirty="0" err="1"/>
              <a:t>McBee</a:t>
            </a:r>
            <a:r>
              <a:rPr lang="en-US" sz="3600" dirty="0"/>
              <a:t>- </a:t>
            </a:r>
            <a:r>
              <a:rPr lang="en-US" sz="3600" dirty="0">
                <a:hlinkClick r:id="rId3"/>
              </a:rPr>
              <a:t>wmcbee@panola.edu</a:t>
            </a:r>
            <a:r>
              <a:rPr lang="en-US" sz="3600" dirty="0"/>
              <a:t> </a:t>
            </a:r>
          </a:p>
          <a:p>
            <a:r>
              <a:rPr lang="en-US" sz="3600" dirty="0"/>
              <a:t>Sheridan Nixon- </a:t>
            </a:r>
            <a:r>
              <a:rPr lang="en-US" sz="3600" dirty="0">
                <a:hlinkClick r:id="rId4"/>
              </a:rPr>
              <a:t>snixon@dcccd.edu</a:t>
            </a:r>
            <a:r>
              <a:rPr lang="en-US" sz="3600" dirty="0"/>
              <a:t> </a:t>
            </a:r>
          </a:p>
          <a:p>
            <a:r>
              <a:rPr lang="en-US" sz="3600" dirty="0"/>
              <a:t>Jay Warnick- </a:t>
            </a:r>
            <a:r>
              <a:rPr lang="en-US" sz="3600" dirty="0">
                <a:hlinkClick r:id="rId5"/>
              </a:rPr>
              <a:t>jwarnick@southplainscollege.edu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48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/>
              <a:t>How do we execute our mission?</a:t>
            </a:r>
          </a:p>
          <a:p>
            <a:pPr lvl="1"/>
            <a:r>
              <a:rPr lang="en-US" dirty="0"/>
              <a:t>Member Driven</a:t>
            </a:r>
          </a:p>
          <a:p>
            <a:pPr lvl="1"/>
            <a:r>
              <a:rPr lang="en-US" dirty="0"/>
              <a:t>Region Representatives- Central, East, North, South, West, Southeast</a:t>
            </a:r>
          </a:p>
          <a:p>
            <a:pPr lvl="1"/>
            <a:r>
              <a:rPr lang="en-US" dirty="0"/>
              <a:t>Active Board</a:t>
            </a:r>
          </a:p>
          <a:p>
            <a:pPr lvl="1"/>
            <a:r>
              <a:rPr lang="en-US" dirty="0"/>
              <a:t>Healthcare Subcommittee</a:t>
            </a:r>
          </a:p>
          <a:p>
            <a:pPr lvl="1"/>
            <a:r>
              <a:rPr lang="en-US" dirty="0"/>
              <a:t>Virtual Meetings- October 28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lvl="1"/>
            <a:r>
              <a:rPr lang="en-US" dirty="0"/>
              <a:t>Annual Conference- April 20-22, 2022</a:t>
            </a:r>
          </a:p>
          <a:p>
            <a:pPr lvl="1"/>
            <a:r>
              <a:rPr lang="en-US" dirty="0"/>
              <a:t>Conference Planning Committee</a:t>
            </a:r>
          </a:p>
          <a:p>
            <a:pPr lvl="2"/>
            <a:r>
              <a:rPr lang="en-US" b="1" dirty="0"/>
              <a:t>Determine relevant topics</a:t>
            </a:r>
          </a:p>
          <a:p>
            <a:pPr lvl="2"/>
            <a:r>
              <a:rPr lang="en-US" b="1" dirty="0"/>
              <a:t>Determine Keynote speakers</a:t>
            </a:r>
          </a:p>
          <a:p>
            <a:pPr lvl="2"/>
            <a:r>
              <a:rPr lang="en-US" b="1" dirty="0"/>
              <a:t>Maintain outreach to TWC, THECB, TACC, NCET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394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3200" b="0" i="0" dirty="0">
                <a:effectLst/>
              </a:rPr>
              <a:t>TACE memberships run from September 1st -August 31st regardless of when you join during the year.</a:t>
            </a:r>
          </a:p>
          <a:p>
            <a:pPr algn="l"/>
            <a:r>
              <a:rPr lang="en-US" sz="3200" i="0" dirty="0">
                <a:effectLst/>
              </a:rPr>
              <a:t>Individual Member- An individual can become a TACE Individual Member with an annual fee of $50. </a:t>
            </a:r>
          </a:p>
          <a:p>
            <a:pPr algn="l"/>
            <a:r>
              <a:rPr lang="en-US" sz="3200" b="0" i="0" dirty="0">
                <a:effectLst/>
              </a:rPr>
              <a:t>Institution Membership- A community college can obtain an Institution Membership.  An institution membership includes 8 individual memberships.  The cost for an institution membership is $200.</a:t>
            </a:r>
          </a:p>
          <a:p>
            <a:pPr algn="l"/>
            <a:r>
              <a:rPr lang="en-US" sz="3200" b="0" i="0" dirty="0">
                <a:effectLst/>
              </a:rPr>
              <a:t>Sponsor-TACE has opportunities for sponsors and partners to maintain contact with our membership at various levels.</a:t>
            </a:r>
            <a:br>
              <a:rPr lang="en-US" sz="1800" b="0" i="0" dirty="0">
                <a:solidFill>
                  <a:srgbClr val="333333"/>
                </a:solidFill>
                <a:effectLst/>
              </a:rPr>
            </a:br>
            <a:endParaRPr lang="en-US" b="1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57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Focus: Enrollment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66" y="1891970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/>
              <a:t>Obstacles to Enrollment:</a:t>
            </a:r>
          </a:p>
          <a:p>
            <a:pPr lvl="1"/>
            <a:r>
              <a:rPr lang="en-US" sz="3200" dirty="0"/>
              <a:t>CE Students have limited funding resources</a:t>
            </a:r>
          </a:p>
          <a:p>
            <a:pPr lvl="2"/>
            <a:r>
              <a:rPr lang="en-US" sz="3200" dirty="0"/>
              <a:t>TPEG, Scholarships, Reskilling</a:t>
            </a:r>
          </a:p>
          <a:p>
            <a:pPr lvl="1"/>
            <a:r>
              <a:rPr lang="en-US" sz="3200" dirty="0"/>
              <a:t>HSE/Diploma is required for most healthcare programs</a:t>
            </a:r>
          </a:p>
          <a:p>
            <a:pPr lvl="1"/>
            <a:r>
              <a:rPr lang="en-US" sz="3200" dirty="0"/>
              <a:t>Both program application and FA application can be intimidating (immunizations, FAFSA)</a:t>
            </a:r>
          </a:p>
          <a:p>
            <a:pPr lvl="2"/>
            <a:r>
              <a:rPr lang="en-US" sz="2800" dirty="0"/>
              <a:t>Department has limited staff and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08354-3934-476B-A6A0-E276EC67AFD2}"/>
              </a:ext>
            </a:extLst>
          </p:cNvPr>
          <p:cNvSpPr txBox="1"/>
          <p:nvPr/>
        </p:nvSpPr>
        <p:spPr>
          <a:xfrm>
            <a:off x="844827" y="5528814"/>
            <a:ext cx="10636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TACE Mission: </a:t>
            </a:r>
          </a:p>
          <a:p>
            <a:endParaRPr lang="en-US" dirty="0"/>
          </a:p>
          <a:p>
            <a:r>
              <a:rPr lang="en-US" dirty="0"/>
              <a:t>“To maintain a communication network and arena for mutual association and the exchange of ideas among professionals in continuing and workforce education.”</a:t>
            </a:r>
          </a:p>
        </p:txBody>
      </p:sp>
    </p:spTree>
    <p:extLst>
      <p:ext uri="{BB962C8B-B14F-4D97-AF65-F5344CB8AC3E}">
        <p14:creationId xmlns:p14="http://schemas.microsoft.com/office/powerpoint/2010/main" val="219012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Focus: Enrollment Strategy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D5258F-48D6-4B48-AFBA-6A047B5F9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296" y="1891970"/>
            <a:ext cx="9735159" cy="48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4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ABE9B9-D7DB-4F03-9CFF-7C8E62068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122" y="1614109"/>
            <a:ext cx="8875311" cy="51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A172E8-615C-46BB-AB71-55423406B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224" y="1590741"/>
            <a:ext cx="9135547" cy="48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3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D42B6-814C-4C4C-81B0-E08F7DB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Focus: Enrollment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311F-04BA-4CC4-BA6E-513E6F2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7965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600" dirty="0"/>
              <a:t>Solution:</a:t>
            </a:r>
          </a:p>
          <a:p>
            <a:pPr marL="0" indent="0">
              <a:buNone/>
            </a:pPr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- Find Money</a:t>
            </a:r>
          </a:p>
          <a:p>
            <a:pPr marL="0" indent="0">
              <a:buNone/>
            </a:pPr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- Find Support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TACE Conference and Connections</a:t>
            </a:r>
          </a:p>
          <a:p>
            <a:pPr lvl="1"/>
            <a:r>
              <a:rPr lang="en-US" sz="3200" dirty="0"/>
              <a:t>Braided Funding Concept</a:t>
            </a:r>
          </a:p>
          <a:p>
            <a:pPr lvl="1"/>
            <a:r>
              <a:rPr lang="en-US" sz="3200" dirty="0"/>
              <a:t>Leveraged our partnership with Adult Education 	staff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79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15811</TotalTime>
  <Words>827</Words>
  <Application>Microsoft Office PowerPoint</Application>
  <PresentationFormat>Widescreen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Georgia Pro Cond Semibold</vt:lpstr>
      <vt:lpstr>Roboto</vt:lpstr>
      <vt:lpstr>Roboto Medium</vt:lpstr>
      <vt:lpstr>Tahoma</vt:lpstr>
      <vt:lpstr>Office Theme</vt:lpstr>
      <vt:lpstr>TACE: Who we are and How we can help!</vt:lpstr>
      <vt:lpstr>TACE </vt:lpstr>
      <vt:lpstr>TACE </vt:lpstr>
      <vt:lpstr>TACE </vt:lpstr>
      <vt:lpstr>Focus: Enrollment Strategy</vt:lpstr>
      <vt:lpstr>Focus: Enrollment Strategy</vt:lpstr>
      <vt:lpstr>PowerPoint Presentation</vt:lpstr>
      <vt:lpstr>PowerPoint Presentation</vt:lpstr>
      <vt:lpstr>Focus: Enrollment Strategy</vt:lpstr>
      <vt:lpstr>Focus: Enrollment Strategy</vt:lpstr>
      <vt:lpstr>PowerPoint Presentation</vt:lpstr>
      <vt:lpstr>Focus: Enrollment Strategy</vt:lpstr>
      <vt:lpstr>Levelland Community QuickBooks Training</vt:lpstr>
      <vt:lpstr>Levelland Community QuickBooks Training</vt:lpstr>
      <vt:lpstr>Tractor Trailer High Tech Simulators</vt:lpstr>
      <vt:lpstr>Tractor Trailer High Tech Simulators</vt:lpstr>
      <vt:lpstr>A Bleak Pathway</vt:lpstr>
      <vt:lpstr>PowerPoint Presentation</vt:lpstr>
      <vt:lpstr>PowerPoint Presentation</vt:lpstr>
      <vt:lpstr>PowerPoint Presentation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Bergvall, Christina</dc:creator>
  <cp:lastModifiedBy>Bergvall, Christina</cp:lastModifiedBy>
  <cp:revision>1</cp:revision>
  <dcterms:created xsi:type="dcterms:W3CDTF">2021-10-21T19:27:13Z</dcterms:created>
  <dcterms:modified xsi:type="dcterms:W3CDTF">2021-11-02T16:25:17Z</dcterms:modified>
</cp:coreProperties>
</file>